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80" r:id="rId6"/>
    <p:sldId id="281" r:id="rId7"/>
    <p:sldId id="284" r:id="rId8"/>
    <p:sldId id="288" r:id="rId9"/>
    <p:sldId id="292" r:id="rId10"/>
    <p:sldId id="293" r:id="rId11"/>
    <p:sldId id="296" r:id="rId12"/>
    <p:sldId id="294" r:id="rId13"/>
    <p:sldId id="295" r:id="rId14"/>
    <p:sldId id="297" r:id="rId15"/>
    <p:sldId id="298" r:id="rId16"/>
    <p:sldId id="299" r:id="rId17"/>
    <p:sldId id="30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9C7D6-A74D-49EE-A15D-EEB4736CF847}" v="22" dt="2021-09-13T14:16:25.874"/>
    <p1510:client id="{0E0A4589-0370-4AE3-AAFB-965917A8A15F}" v="43" dt="2021-09-13T09:33:33.425"/>
    <p1510:client id="{8A2D06A2-DD06-4B0C-9176-8A4C4C77E744}" v="179" dt="2021-09-14T09:07:38.319"/>
    <p1510:client id="{F2624797-6057-00BF-9B68-64CC4D9631B7}" v="2" dt="2021-09-14T09:04:04.58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8A2D06A2-DD06-4B0C-9176-8A4C4C77E744}"/>
    <pc:docChg chg="delSld modSld sldOrd">
      <pc:chgData name="Thomas Noordeloos" userId="7c446670-7459-44eb-8c93-60d80c060528" providerId="ADAL" clId="{8A2D06A2-DD06-4B0C-9176-8A4C4C77E744}" dt="2021-09-14T09:07:38.319" v="175" actId="6549"/>
      <pc:docMkLst>
        <pc:docMk/>
      </pc:docMkLst>
      <pc:sldChg chg="modSp mod">
        <pc:chgData name="Thomas Noordeloos" userId="7c446670-7459-44eb-8c93-60d80c060528" providerId="ADAL" clId="{8A2D06A2-DD06-4B0C-9176-8A4C4C77E744}" dt="2021-09-14T09:00:52.759" v="5" actId="207"/>
        <pc:sldMkLst>
          <pc:docMk/>
          <pc:sldMk cId="1914404811" sldId="256"/>
        </pc:sldMkLst>
        <pc:spChg chg="mod">
          <ac:chgData name="Thomas Noordeloos" userId="7c446670-7459-44eb-8c93-60d80c060528" providerId="ADAL" clId="{8A2D06A2-DD06-4B0C-9176-8A4C4C77E744}" dt="2021-09-14T09:00:52.759" v="5" actId="207"/>
          <ac:spMkLst>
            <pc:docMk/>
            <pc:sldMk cId="1914404811" sldId="256"/>
            <ac:spMk id="8" creationId="{102443F0-4B0A-4766-B48C-2B2DD651BDD0}"/>
          </ac:spMkLst>
        </pc:spChg>
        <pc:spChg chg="mod">
          <ac:chgData name="Thomas Noordeloos" userId="7c446670-7459-44eb-8c93-60d80c060528" providerId="ADAL" clId="{8A2D06A2-DD06-4B0C-9176-8A4C4C77E744}" dt="2021-09-14T09:00:39.905" v="1" actId="207"/>
          <ac:spMkLst>
            <pc:docMk/>
            <pc:sldMk cId="1914404811" sldId="256"/>
            <ac:spMk id="11" creationId="{BBCFEF78-292D-4B40-8144-4C849A79D625}"/>
          </ac:spMkLst>
        </pc:spChg>
      </pc:sldChg>
      <pc:sldChg chg="modSp mod">
        <pc:chgData name="Thomas Noordeloos" userId="7c446670-7459-44eb-8c93-60d80c060528" providerId="ADAL" clId="{8A2D06A2-DD06-4B0C-9176-8A4C4C77E744}" dt="2021-09-14T09:03:23.187" v="159" actId="20577"/>
        <pc:sldMkLst>
          <pc:docMk/>
          <pc:sldMk cId="2449287222" sldId="280"/>
        </pc:sldMkLst>
        <pc:spChg chg="mod">
          <ac:chgData name="Thomas Noordeloos" userId="7c446670-7459-44eb-8c93-60d80c060528" providerId="ADAL" clId="{8A2D06A2-DD06-4B0C-9176-8A4C4C77E744}" dt="2021-09-14T09:03:23.187" v="159" actId="20577"/>
          <ac:spMkLst>
            <pc:docMk/>
            <pc:sldMk cId="2449287222" sldId="280"/>
            <ac:spMk id="4" creationId="{A339EA19-9E0C-40FA-AF63-20FF3F0873C7}"/>
          </ac:spMkLst>
        </pc:spChg>
      </pc:sldChg>
      <pc:sldChg chg="del">
        <pc:chgData name="Thomas Noordeloos" userId="7c446670-7459-44eb-8c93-60d80c060528" providerId="ADAL" clId="{8A2D06A2-DD06-4B0C-9176-8A4C4C77E744}" dt="2021-09-14T09:05:45.873" v="160" actId="2696"/>
        <pc:sldMkLst>
          <pc:docMk/>
          <pc:sldMk cId="3803950870" sldId="289"/>
        </pc:sldMkLst>
      </pc:sldChg>
      <pc:sldChg chg="del">
        <pc:chgData name="Thomas Noordeloos" userId="7c446670-7459-44eb-8c93-60d80c060528" providerId="ADAL" clId="{8A2D06A2-DD06-4B0C-9176-8A4C4C77E744}" dt="2021-09-14T09:05:45.873" v="160" actId="2696"/>
        <pc:sldMkLst>
          <pc:docMk/>
          <pc:sldMk cId="2368951407" sldId="290"/>
        </pc:sldMkLst>
      </pc:sldChg>
      <pc:sldChg chg="ord">
        <pc:chgData name="Thomas Noordeloos" userId="7c446670-7459-44eb-8c93-60d80c060528" providerId="ADAL" clId="{8A2D06A2-DD06-4B0C-9176-8A4C4C77E744}" dt="2021-09-14T09:06:56.206" v="162"/>
        <pc:sldMkLst>
          <pc:docMk/>
          <pc:sldMk cId="2783331097" sldId="296"/>
        </pc:sldMkLst>
      </pc:sldChg>
      <pc:sldChg chg="modSp">
        <pc:chgData name="Thomas Noordeloos" userId="7c446670-7459-44eb-8c93-60d80c060528" providerId="ADAL" clId="{8A2D06A2-DD06-4B0C-9176-8A4C4C77E744}" dt="2021-09-14T09:07:38.319" v="175" actId="6549"/>
        <pc:sldMkLst>
          <pc:docMk/>
          <pc:sldMk cId="642349803" sldId="298"/>
        </pc:sldMkLst>
        <pc:spChg chg="mod">
          <ac:chgData name="Thomas Noordeloos" userId="7c446670-7459-44eb-8c93-60d80c060528" providerId="ADAL" clId="{8A2D06A2-DD06-4B0C-9176-8A4C4C77E744}" dt="2021-09-14T09:07:38.319" v="175" actId="6549"/>
          <ac:spMkLst>
            <pc:docMk/>
            <pc:sldMk cId="642349803" sldId="298"/>
            <ac:spMk id="6" creationId="{39A94A71-819E-443C-9E8A-EDA428DD35EF}"/>
          </ac:spMkLst>
        </pc:spChg>
      </pc:sldChg>
    </pc:docChg>
  </pc:docChgLst>
  <pc:docChgLst>
    <pc:chgData name="Thomas Noordeloos" userId="df9f46e9-7760-4f6a-814f-9e8180d7b46a" providerId="ADAL" clId="{0159C7D6-A74D-49EE-A15D-EEB4736CF847}"/>
    <pc:docChg chg="custSel addSld delSld modSld">
      <pc:chgData name="Thomas Noordeloos" userId="df9f46e9-7760-4f6a-814f-9e8180d7b46a" providerId="ADAL" clId="{0159C7D6-A74D-49EE-A15D-EEB4736CF847}" dt="2021-09-13T14:20:43.346" v="120" actId="47"/>
      <pc:docMkLst>
        <pc:docMk/>
      </pc:docMkLst>
      <pc:sldChg chg="addSp delSp modSp mod">
        <pc:chgData name="Thomas Noordeloos" userId="df9f46e9-7760-4f6a-814f-9e8180d7b46a" providerId="ADAL" clId="{0159C7D6-A74D-49EE-A15D-EEB4736CF847}" dt="2021-09-13T13:25:39.929" v="28" actId="1076"/>
        <pc:sldMkLst>
          <pc:docMk/>
          <pc:sldMk cId="1173826038" sldId="281"/>
        </pc:sldMkLst>
        <pc:spChg chg="add mod">
          <ac:chgData name="Thomas Noordeloos" userId="df9f46e9-7760-4f6a-814f-9e8180d7b46a" providerId="ADAL" clId="{0159C7D6-A74D-49EE-A15D-EEB4736CF847}" dt="2021-09-13T13:25:39.929" v="28" actId="1076"/>
          <ac:spMkLst>
            <pc:docMk/>
            <pc:sldMk cId="1173826038" sldId="281"/>
            <ac:spMk id="6" creationId="{5CDD13DB-F61E-43D4-B5DF-271D13F81392}"/>
          </ac:spMkLst>
        </pc:spChg>
        <pc:spChg chg="mod">
          <ac:chgData name="Thomas Noordeloos" userId="df9f46e9-7760-4f6a-814f-9e8180d7b46a" providerId="ADAL" clId="{0159C7D6-A74D-49EE-A15D-EEB4736CF847}" dt="2021-09-13T13:25:30.870" v="27" actId="14100"/>
          <ac:spMkLst>
            <pc:docMk/>
            <pc:sldMk cId="1173826038" sldId="281"/>
            <ac:spMk id="7" creationId="{B191CFF8-EA7A-41BB-9774-0AB3C1BABBEF}"/>
          </ac:spMkLst>
        </pc:spChg>
        <pc:spChg chg="del mod">
          <ac:chgData name="Thomas Noordeloos" userId="df9f46e9-7760-4f6a-814f-9e8180d7b46a" providerId="ADAL" clId="{0159C7D6-A74D-49EE-A15D-EEB4736CF847}" dt="2021-09-13T13:25:20.543" v="23" actId="478"/>
          <ac:spMkLst>
            <pc:docMk/>
            <pc:sldMk cId="1173826038" sldId="281"/>
            <ac:spMk id="48" creationId="{8BE42DC5-8149-4E46-BDE5-5FD2D802D473}"/>
          </ac:spMkLst>
        </pc:spChg>
        <pc:picChg chg="del">
          <ac:chgData name="Thomas Noordeloos" userId="df9f46e9-7760-4f6a-814f-9e8180d7b46a" providerId="ADAL" clId="{0159C7D6-A74D-49EE-A15D-EEB4736CF847}" dt="2021-09-13T13:25:26.231" v="26" actId="478"/>
          <ac:picMkLst>
            <pc:docMk/>
            <pc:sldMk cId="1173826038" sldId="281"/>
            <ac:picMk id="49" creationId="{5FC61B9B-48A4-41F8-84EA-FF9BE7D99614}"/>
          </ac:picMkLst>
        </pc:picChg>
      </pc:sldChg>
      <pc:sldChg chg="addSp delSp modSp mod">
        <pc:chgData name="Thomas Noordeloos" userId="df9f46e9-7760-4f6a-814f-9e8180d7b46a" providerId="ADAL" clId="{0159C7D6-A74D-49EE-A15D-EEB4736CF847}" dt="2021-09-13T13:41:32.407" v="45" actId="14100"/>
        <pc:sldMkLst>
          <pc:docMk/>
          <pc:sldMk cId="179905807" sldId="284"/>
        </pc:sldMkLst>
        <pc:spChg chg="mod">
          <ac:chgData name="Thomas Noordeloos" userId="df9f46e9-7760-4f6a-814f-9e8180d7b46a" providerId="ADAL" clId="{0159C7D6-A74D-49EE-A15D-EEB4736CF847}" dt="2021-09-13T13:41:04.009" v="38" actId="1076"/>
          <ac:spMkLst>
            <pc:docMk/>
            <pc:sldMk cId="179905807" sldId="284"/>
            <ac:spMk id="2" creationId="{DA5FC0F8-CD76-49F2-A2D9-9AECBC8EDE3B}"/>
          </ac:spMkLst>
        </pc:spChg>
        <pc:spChg chg="mod">
          <ac:chgData name="Thomas Noordeloos" userId="df9f46e9-7760-4f6a-814f-9e8180d7b46a" providerId="ADAL" clId="{0159C7D6-A74D-49EE-A15D-EEB4736CF847}" dt="2021-09-13T13:41:32.407" v="45" actId="14100"/>
          <ac:spMkLst>
            <pc:docMk/>
            <pc:sldMk cId="179905807" sldId="284"/>
            <ac:spMk id="16" creationId="{A088D92A-6C3F-48D9-9270-3D4746BF2E48}"/>
          </ac:spMkLst>
        </pc:spChg>
        <pc:picChg chg="add del mod">
          <ac:chgData name="Thomas Noordeloos" userId="df9f46e9-7760-4f6a-814f-9e8180d7b46a" providerId="ADAL" clId="{0159C7D6-A74D-49EE-A15D-EEB4736CF847}" dt="2021-09-13T13:41:11.789" v="42" actId="1076"/>
          <ac:picMkLst>
            <pc:docMk/>
            <pc:sldMk cId="179905807" sldId="284"/>
            <ac:picMk id="18" creationId="{52555823-F7EE-47DF-9637-1B95B8C80083}"/>
          </ac:picMkLst>
        </pc:picChg>
      </pc:sldChg>
      <pc:sldChg chg="delSp modSp mod">
        <pc:chgData name="Thomas Noordeloos" userId="df9f46e9-7760-4f6a-814f-9e8180d7b46a" providerId="ADAL" clId="{0159C7D6-A74D-49EE-A15D-EEB4736CF847}" dt="2021-09-13T14:11:09.627" v="52" actId="1076"/>
        <pc:sldMkLst>
          <pc:docMk/>
          <pc:sldMk cId="1477132601" sldId="292"/>
        </pc:sldMkLst>
        <pc:picChg chg="del">
          <ac:chgData name="Thomas Noordeloos" userId="df9f46e9-7760-4f6a-814f-9e8180d7b46a" providerId="ADAL" clId="{0159C7D6-A74D-49EE-A15D-EEB4736CF847}" dt="2021-09-13T14:10:47.258" v="46" actId="478"/>
          <ac:picMkLst>
            <pc:docMk/>
            <pc:sldMk cId="1477132601" sldId="292"/>
            <ac:picMk id="4" creationId="{D7DA3BD7-55E4-41B6-80F9-841913E7DB31}"/>
          </ac:picMkLst>
        </pc:picChg>
        <pc:picChg chg="mod">
          <ac:chgData name="Thomas Noordeloos" userId="df9f46e9-7760-4f6a-814f-9e8180d7b46a" providerId="ADAL" clId="{0159C7D6-A74D-49EE-A15D-EEB4736CF847}" dt="2021-09-13T14:11:09.627" v="52" actId="1076"/>
          <ac:picMkLst>
            <pc:docMk/>
            <pc:sldMk cId="1477132601" sldId="292"/>
            <ac:picMk id="7" creationId="{9A9A3096-5E0D-44D9-8C80-BC23C871B1DB}"/>
          </ac:picMkLst>
        </pc:picChg>
      </pc:sldChg>
      <pc:sldChg chg="modSp">
        <pc:chgData name="Thomas Noordeloos" userId="df9f46e9-7760-4f6a-814f-9e8180d7b46a" providerId="ADAL" clId="{0159C7D6-A74D-49EE-A15D-EEB4736CF847}" dt="2021-09-13T14:11:35.346" v="53" actId="1076"/>
        <pc:sldMkLst>
          <pc:docMk/>
          <pc:sldMk cId="3299798003" sldId="295"/>
        </pc:sldMkLst>
        <pc:spChg chg="mod">
          <ac:chgData name="Thomas Noordeloos" userId="df9f46e9-7760-4f6a-814f-9e8180d7b46a" providerId="ADAL" clId="{0159C7D6-A74D-49EE-A15D-EEB4736CF847}" dt="2021-09-13T14:11:35.346" v="53" actId="1076"/>
          <ac:spMkLst>
            <pc:docMk/>
            <pc:sldMk cId="3299798003" sldId="295"/>
            <ac:spMk id="7" creationId="{CC6A81B7-331A-48BC-9B3C-60AF6923B8CA}"/>
          </ac:spMkLst>
        </pc:spChg>
        <pc:grpChg chg="mod">
          <ac:chgData name="Thomas Noordeloos" userId="df9f46e9-7760-4f6a-814f-9e8180d7b46a" providerId="ADAL" clId="{0159C7D6-A74D-49EE-A15D-EEB4736CF847}" dt="2021-09-13T14:11:35.346" v="53" actId="1076"/>
          <ac:grpSpMkLst>
            <pc:docMk/>
            <pc:sldMk cId="3299798003" sldId="295"/>
            <ac:grpSpMk id="5" creationId="{60393153-77CA-4586-BF41-0D989D3BC18F}"/>
          </ac:grpSpMkLst>
        </pc:grpChg>
        <pc:picChg chg="mod">
          <ac:chgData name="Thomas Noordeloos" userId="df9f46e9-7760-4f6a-814f-9e8180d7b46a" providerId="ADAL" clId="{0159C7D6-A74D-49EE-A15D-EEB4736CF847}" dt="2021-09-13T14:11:35.346" v="53" actId="1076"/>
          <ac:picMkLst>
            <pc:docMk/>
            <pc:sldMk cId="3299798003" sldId="295"/>
            <ac:picMk id="6" creationId="{3D990EE0-BA8A-416B-B13B-4825E522F75F}"/>
          </ac:picMkLst>
        </pc:picChg>
      </pc:sldChg>
      <pc:sldChg chg="modSp mod">
        <pc:chgData name="Thomas Noordeloos" userId="df9f46e9-7760-4f6a-814f-9e8180d7b46a" providerId="ADAL" clId="{0159C7D6-A74D-49EE-A15D-EEB4736CF847}" dt="2021-09-13T14:12:44.352" v="59" actId="15"/>
        <pc:sldMkLst>
          <pc:docMk/>
          <pc:sldMk cId="642349803" sldId="298"/>
        </pc:sldMkLst>
        <pc:spChg chg="mod">
          <ac:chgData name="Thomas Noordeloos" userId="df9f46e9-7760-4f6a-814f-9e8180d7b46a" providerId="ADAL" clId="{0159C7D6-A74D-49EE-A15D-EEB4736CF847}" dt="2021-09-13T14:12:44.352" v="59" actId="15"/>
          <ac:spMkLst>
            <pc:docMk/>
            <pc:sldMk cId="642349803" sldId="298"/>
            <ac:spMk id="5" creationId="{590A5F9B-293E-4ADA-A587-F20F8196EC35}"/>
          </ac:spMkLst>
        </pc:spChg>
        <pc:spChg chg="mod">
          <ac:chgData name="Thomas Noordeloos" userId="df9f46e9-7760-4f6a-814f-9e8180d7b46a" providerId="ADAL" clId="{0159C7D6-A74D-49EE-A15D-EEB4736CF847}" dt="2021-09-13T14:12:38.115" v="56" actId="20577"/>
          <ac:spMkLst>
            <pc:docMk/>
            <pc:sldMk cId="642349803" sldId="298"/>
            <ac:spMk id="6" creationId="{39A94A71-819E-443C-9E8A-EDA428DD35EF}"/>
          </ac:spMkLst>
        </pc:spChg>
      </pc:sldChg>
      <pc:sldChg chg="delSp modSp add del mod">
        <pc:chgData name="Thomas Noordeloos" userId="df9f46e9-7760-4f6a-814f-9e8180d7b46a" providerId="ADAL" clId="{0159C7D6-A74D-49EE-A15D-EEB4736CF847}" dt="2021-09-13T14:20:43.346" v="120" actId="47"/>
        <pc:sldMkLst>
          <pc:docMk/>
          <pc:sldMk cId="3927077935" sldId="300"/>
        </pc:sldMkLst>
        <pc:spChg chg="mod">
          <ac:chgData name="Thomas Noordeloos" userId="df9f46e9-7760-4f6a-814f-9e8180d7b46a" providerId="ADAL" clId="{0159C7D6-A74D-49EE-A15D-EEB4736CF847}" dt="2021-09-13T14:14:50.856" v="110" actId="20577"/>
          <ac:spMkLst>
            <pc:docMk/>
            <pc:sldMk cId="3927077935" sldId="300"/>
            <ac:spMk id="8" creationId="{D6BA0102-9B68-40D8-9DBC-449B59325663}"/>
          </ac:spMkLst>
        </pc:spChg>
        <pc:spChg chg="del">
          <ac:chgData name="Thomas Noordeloos" userId="df9f46e9-7760-4f6a-814f-9e8180d7b46a" providerId="ADAL" clId="{0159C7D6-A74D-49EE-A15D-EEB4736CF847}" dt="2021-09-13T14:14:54.862" v="111" actId="478"/>
          <ac:spMkLst>
            <pc:docMk/>
            <pc:sldMk cId="3927077935" sldId="300"/>
            <ac:spMk id="9" creationId="{61F51C0B-3D75-4830-BB7B-29D76B875E13}"/>
          </ac:spMkLst>
        </pc:spChg>
        <pc:spChg chg="del">
          <ac:chgData name="Thomas Noordeloos" userId="df9f46e9-7760-4f6a-814f-9e8180d7b46a" providerId="ADAL" clId="{0159C7D6-A74D-49EE-A15D-EEB4736CF847}" dt="2021-09-13T14:14:57.500" v="114" actId="478"/>
          <ac:spMkLst>
            <pc:docMk/>
            <pc:sldMk cId="3927077935" sldId="300"/>
            <ac:spMk id="12" creationId="{83F963E8-0362-41B1-B9F6-365E362EE49B}"/>
          </ac:spMkLst>
        </pc:spChg>
        <pc:picChg chg="del">
          <ac:chgData name="Thomas Noordeloos" userId="df9f46e9-7760-4f6a-814f-9e8180d7b46a" providerId="ADAL" clId="{0159C7D6-A74D-49EE-A15D-EEB4736CF847}" dt="2021-09-13T14:14:55.309" v="112" actId="478"/>
          <ac:picMkLst>
            <pc:docMk/>
            <pc:sldMk cId="3927077935" sldId="300"/>
            <ac:picMk id="10" creationId="{DDCF80D9-50E7-4759-8738-E4776A8CF67D}"/>
          </ac:picMkLst>
        </pc:picChg>
        <pc:picChg chg="del">
          <ac:chgData name="Thomas Noordeloos" userId="df9f46e9-7760-4f6a-814f-9e8180d7b46a" providerId="ADAL" clId="{0159C7D6-A74D-49EE-A15D-EEB4736CF847}" dt="2021-09-13T14:14:56.221" v="113" actId="478"/>
          <ac:picMkLst>
            <pc:docMk/>
            <pc:sldMk cId="3927077935" sldId="300"/>
            <ac:picMk id="11" creationId="{3FF2E222-08BE-41FC-8BBC-437E4E6509A4}"/>
          </ac:picMkLst>
        </pc:picChg>
      </pc:sldChg>
      <pc:sldChg chg="delSp modSp add mod">
        <pc:chgData name="Thomas Noordeloos" userId="df9f46e9-7760-4f6a-814f-9e8180d7b46a" providerId="ADAL" clId="{0159C7D6-A74D-49EE-A15D-EEB4736CF847}" dt="2021-09-13T14:16:54.192" v="119" actId="478"/>
        <pc:sldMkLst>
          <pc:docMk/>
          <pc:sldMk cId="4159768415" sldId="301"/>
        </pc:sldMkLst>
        <pc:spChg chg="mod">
          <ac:chgData name="Thomas Noordeloos" userId="df9f46e9-7760-4f6a-814f-9e8180d7b46a" providerId="ADAL" clId="{0159C7D6-A74D-49EE-A15D-EEB4736CF847}" dt="2021-09-13T14:16:30.656" v="116" actId="14100"/>
          <ac:spMkLst>
            <pc:docMk/>
            <pc:sldMk cId="4159768415" sldId="301"/>
            <ac:spMk id="4" creationId="{00000000-0000-0000-0000-000000000000}"/>
          </ac:spMkLst>
        </pc:spChg>
        <pc:spChg chg="mod">
          <ac:chgData name="Thomas Noordeloos" userId="df9f46e9-7760-4f6a-814f-9e8180d7b46a" providerId="ADAL" clId="{0159C7D6-A74D-49EE-A15D-EEB4736CF847}" dt="2021-09-13T14:16:44.902" v="118" actId="14100"/>
          <ac:spMkLst>
            <pc:docMk/>
            <pc:sldMk cId="4159768415" sldId="301"/>
            <ac:spMk id="12" creationId="{00000000-0000-0000-0000-000000000000}"/>
          </ac:spMkLst>
        </pc:spChg>
        <pc:picChg chg="del mod">
          <ac:chgData name="Thomas Noordeloos" userId="df9f46e9-7760-4f6a-814f-9e8180d7b46a" providerId="ADAL" clId="{0159C7D6-A74D-49EE-A15D-EEB4736CF847}" dt="2021-09-13T14:16:54.192" v="119" actId="478"/>
          <ac:picMkLst>
            <pc:docMk/>
            <pc:sldMk cId="4159768415" sldId="301"/>
            <ac:picMk id="25" creationId="{065FA97F-F9E5-4DA4-B120-E268C6C7B96E}"/>
          </ac:picMkLst>
        </pc:picChg>
      </pc:sldChg>
    </pc:docChg>
  </pc:docChgLst>
  <pc:docChgLst>
    <pc:chgData name="Robbin Punt" userId="d7bd8082420eef2e" providerId="LiveId" clId="{0E0A4589-0370-4AE3-AAFB-965917A8A15F}"/>
    <pc:docChg chg="undo custSel addSld delSld modSld">
      <pc:chgData name="Robbin Punt" userId="d7bd8082420eef2e" providerId="LiveId" clId="{0E0A4589-0370-4AE3-AAFB-965917A8A15F}" dt="2021-09-13T09:33:54.421" v="142" actId="47"/>
      <pc:docMkLst>
        <pc:docMk/>
      </pc:docMkLst>
      <pc:sldChg chg="modSp mod">
        <pc:chgData name="Robbin Punt" userId="d7bd8082420eef2e" providerId="LiveId" clId="{0E0A4589-0370-4AE3-AAFB-965917A8A15F}" dt="2021-09-13T09:22:39.777" v="2"/>
        <pc:sldMkLst>
          <pc:docMk/>
          <pc:sldMk cId="1914404811" sldId="256"/>
        </pc:sldMkLst>
        <pc:spChg chg="mod">
          <ac:chgData name="Robbin Punt" userId="d7bd8082420eef2e" providerId="LiveId" clId="{0E0A4589-0370-4AE3-AAFB-965917A8A15F}" dt="2021-09-13T09:22:39.777" v="2"/>
          <ac:spMkLst>
            <pc:docMk/>
            <pc:sldMk cId="1914404811" sldId="256"/>
            <ac:spMk id="6" creationId="{81B96BA2-902A-4078-8942-E8A2417A9A29}"/>
          </ac:spMkLst>
        </pc:spChg>
      </pc:sldChg>
      <pc:sldChg chg="del">
        <pc:chgData name="Robbin Punt" userId="d7bd8082420eef2e" providerId="LiveId" clId="{0E0A4589-0370-4AE3-AAFB-965917A8A15F}" dt="2021-09-13T09:24:21.364" v="24" actId="47"/>
        <pc:sldMkLst>
          <pc:docMk/>
          <pc:sldMk cId="80993735" sldId="258"/>
        </pc:sldMkLst>
      </pc:sldChg>
      <pc:sldChg chg="del">
        <pc:chgData name="Robbin Punt" userId="d7bd8082420eef2e" providerId="LiveId" clId="{0E0A4589-0370-4AE3-AAFB-965917A8A15F}" dt="2021-09-13T09:24:21.958" v="25" actId="47"/>
        <pc:sldMkLst>
          <pc:docMk/>
          <pc:sldMk cId="62424542" sldId="266"/>
        </pc:sldMkLst>
      </pc:sldChg>
      <pc:sldChg chg="del">
        <pc:chgData name="Robbin Punt" userId="d7bd8082420eef2e" providerId="LiveId" clId="{0E0A4589-0370-4AE3-AAFB-965917A8A15F}" dt="2021-09-13T09:24:18.870" v="21" actId="47"/>
        <pc:sldMkLst>
          <pc:docMk/>
          <pc:sldMk cId="397073711" sldId="270"/>
        </pc:sldMkLst>
      </pc:sldChg>
      <pc:sldChg chg="del">
        <pc:chgData name="Robbin Punt" userId="d7bd8082420eef2e" providerId="LiveId" clId="{0E0A4589-0370-4AE3-AAFB-965917A8A15F}" dt="2021-09-13T09:24:20.265" v="23" actId="47"/>
        <pc:sldMkLst>
          <pc:docMk/>
          <pc:sldMk cId="2542079829" sldId="273"/>
        </pc:sldMkLst>
      </pc:sldChg>
      <pc:sldChg chg="del">
        <pc:chgData name="Robbin Punt" userId="d7bd8082420eef2e" providerId="LiveId" clId="{0E0A4589-0370-4AE3-AAFB-965917A8A15F}" dt="2021-09-13T09:24:19.613" v="22" actId="47"/>
        <pc:sldMkLst>
          <pc:docMk/>
          <pc:sldMk cId="1828350727" sldId="275"/>
        </pc:sldMkLst>
      </pc:sldChg>
      <pc:sldChg chg="del">
        <pc:chgData name="Robbin Punt" userId="d7bd8082420eef2e" providerId="LiveId" clId="{0E0A4589-0370-4AE3-AAFB-965917A8A15F}" dt="2021-09-13T09:22:44.916" v="3" actId="47"/>
        <pc:sldMkLst>
          <pc:docMk/>
          <pc:sldMk cId="4061400254" sldId="277"/>
        </pc:sldMkLst>
      </pc:sldChg>
      <pc:sldChg chg="del">
        <pc:chgData name="Robbin Punt" userId="d7bd8082420eef2e" providerId="LiveId" clId="{0E0A4589-0370-4AE3-AAFB-965917A8A15F}" dt="2021-09-13T09:22:45.392" v="4" actId="47"/>
        <pc:sldMkLst>
          <pc:docMk/>
          <pc:sldMk cId="4118769519" sldId="278"/>
        </pc:sldMkLst>
      </pc:sldChg>
      <pc:sldChg chg="del">
        <pc:chgData name="Robbin Punt" userId="d7bd8082420eef2e" providerId="LiveId" clId="{0E0A4589-0370-4AE3-AAFB-965917A8A15F}" dt="2021-09-13T09:22:45.991" v="5" actId="47"/>
        <pc:sldMkLst>
          <pc:docMk/>
          <pc:sldMk cId="2084150818" sldId="279"/>
        </pc:sldMkLst>
      </pc:sldChg>
      <pc:sldChg chg="modSp mod">
        <pc:chgData name="Robbin Punt" userId="d7bd8082420eef2e" providerId="LiveId" clId="{0E0A4589-0370-4AE3-AAFB-965917A8A15F}" dt="2021-09-13T09:22:55.581" v="6"/>
        <pc:sldMkLst>
          <pc:docMk/>
          <pc:sldMk cId="2449287222" sldId="280"/>
        </pc:sldMkLst>
        <pc:spChg chg="mod">
          <ac:chgData name="Robbin Punt" userId="d7bd8082420eef2e" providerId="LiveId" clId="{0E0A4589-0370-4AE3-AAFB-965917A8A15F}" dt="2021-09-13T09:22:55.581" v="6"/>
          <ac:spMkLst>
            <pc:docMk/>
            <pc:sldMk cId="2449287222" sldId="280"/>
            <ac:spMk id="4" creationId="{A339EA19-9E0C-40FA-AF63-20FF3F0873C7}"/>
          </ac:spMkLst>
        </pc:spChg>
      </pc:sldChg>
      <pc:sldChg chg="addSp delSp modSp mod delAnim">
        <pc:chgData name="Robbin Punt" userId="d7bd8082420eef2e" providerId="LiveId" clId="{0E0A4589-0370-4AE3-AAFB-965917A8A15F}" dt="2021-09-13T09:23:54.980" v="18" actId="26606"/>
        <pc:sldMkLst>
          <pc:docMk/>
          <pc:sldMk cId="1173826038" sldId="281"/>
        </pc:sldMkLst>
        <pc:spChg chg="del">
          <ac:chgData name="Robbin Punt" userId="d7bd8082420eef2e" providerId="LiveId" clId="{0E0A4589-0370-4AE3-AAFB-965917A8A15F}" dt="2021-09-13T09:23:45.788" v="10" actId="478"/>
          <ac:spMkLst>
            <pc:docMk/>
            <pc:sldMk cId="1173826038" sldId="281"/>
            <ac:spMk id="2" creationId="{B79CB132-DA47-4E55-90BC-1C66EBFFC0EA}"/>
          </ac:spMkLst>
        </pc:spChg>
        <pc:spChg chg="add mod">
          <ac:chgData name="Robbin Punt" userId="d7bd8082420eef2e" providerId="LiveId" clId="{0E0A4589-0370-4AE3-AAFB-965917A8A15F}" dt="2021-09-13T09:23:54.980" v="18" actId="26606"/>
          <ac:spMkLst>
            <pc:docMk/>
            <pc:sldMk cId="1173826038" sldId="281"/>
            <ac:spMk id="7" creationId="{B191CFF8-EA7A-41BB-9774-0AB3C1BABBEF}"/>
          </ac:spMkLst>
        </pc:spChg>
        <pc:spChg chg="del">
          <ac:chgData name="Robbin Punt" userId="d7bd8082420eef2e" providerId="LiveId" clId="{0E0A4589-0370-4AE3-AAFB-965917A8A15F}" dt="2021-09-13T09:23:43.756" v="8" actId="478"/>
          <ac:spMkLst>
            <pc:docMk/>
            <pc:sldMk cId="1173826038" sldId="281"/>
            <ac:spMk id="40" creationId="{5FAE7486-8753-4862-9A3C-A21EF87BB69E}"/>
          </ac:spMkLst>
        </pc:spChg>
        <pc:spChg chg="add del">
          <ac:chgData name="Robbin Punt" userId="d7bd8082420eef2e" providerId="LiveId" clId="{0E0A4589-0370-4AE3-AAFB-965917A8A15F}" dt="2021-09-13T09:23:54.980" v="18" actId="26606"/>
          <ac:spMkLst>
            <pc:docMk/>
            <pc:sldMk cId="1173826038" sldId="281"/>
            <ac:spMk id="42" creationId="{7F57BEA8-497D-4AA8-8A18-BDCD696B25FE}"/>
          </ac:spMkLst>
        </pc:spChg>
        <pc:spChg chg="del">
          <ac:chgData name="Robbin Punt" userId="d7bd8082420eef2e" providerId="LiveId" clId="{0E0A4589-0370-4AE3-AAFB-965917A8A15F}" dt="2021-09-13T09:23:44.686" v="9" actId="478"/>
          <ac:spMkLst>
            <pc:docMk/>
            <pc:sldMk cId="1173826038" sldId="281"/>
            <ac:spMk id="45" creationId="{02ECB1DB-02E8-46AF-AE82-A1858A3F42DB}"/>
          </ac:spMkLst>
        </pc:spChg>
        <pc:spChg chg="del mod">
          <ac:chgData name="Robbin Punt" userId="d7bd8082420eef2e" providerId="LiveId" clId="{0E0A4589-0370-4AE3-AAFB-965917A8A15F}" dt="2021-09-13T09:23:47.098" v="12" actId="478"/>
          <ac:spMkLst>
            <pc:docMk/>
            <pc:sldMk cId="1173826038" sldId="281"/>
            <ac:spMk id="46" creationId="{ABA2B895-D6EF-4151-A1BB-902887CD4D9C}"/>
          </ac:spMkLst>
        </pc:spChg>
        <pc:spChg chg="add del mod">
          <ac:chgData name="Robbin Punt" userId="d7bd8082420eef2e" providerId="LiveId" clId="{0E0A4589-0370-4AE3-AAFB-965917A8A15F}" dt="2021-09-13T09:23:54.980" v="18" actId="26606"/>
          <ac:spMkLst>
            <pc:docMk/>
            <pc:sldMk cId="1173826038" sldId="281"/>
            <ac:spMk id="47" creationId="{6FC4B7C9-E4A8-4F1D-B506-649C1DEFFE74}"/>
          </ac:spMkLst>
        </pc:spChg>
        <pc:spChg chg="add mod">
          <ac:chgData name="Robbin Punt" userId="d7bd8082420eef2e" providerId="LiveId" clId="{0E0A4589-0370-4AE3-AAFB-965917A8A15F}" dt="2021-09-13T09:23:54.980" v="18" actId="26606"/>
          <ac:spMkLst>
            <pc:docMk/>
            <pc:sldMk cId="1173826038" sldId="281"/>
            <ac:spMk id="48" creationId="{8BE42DC5-8149-4E46-BDE5-5FD2D802D473}"/>
          </ac:spMkLst>
        </pc:spChg>
        <pc:spChg chg="add del">
          <ac:chgData name="Robbin Punt" userId="d7bd8082420eef2e" providerId="LiveId" clId="{0E0A4589-0370-4AE3-AAFB-965917A8A15F}" dt="2021-09-13T09:23:54.975" v="17" actId="26606"/>
          <ac:spMkLst>
            <pc:docMk/>
            <pc:sldMk cId="1173826038" sldId="281"/>
            <ac:spMk id="59" creationId="{2B566528-1B12-4246-9431-5C2D7D081168}"/>
          </ac:spMkLst>
        </pc:spChg>
        <pc:spChg chg="add">
          <ac:chgData name="Robbin Punt" userId="d7bd8082420eef2e" providerId="LiveId" clId="{0E0A4589-0370-4AE3-AAFB-965917A8A15F}" dt="2021-09-13T09:23:54.980" v="18" actId="26606"/>
          <ac:spMkLst>
            <pc:docMk/>
            <pc:sldMk cId="1173826038" sldId="281"/>
            <ac:spMk id="64" creationId="{D009D6D5-DAC2-4A8B-A17A-E206B9012D09}"/>
          </ac:spMkLst>
        </pc:spChg>
        <pc:grpChg chg="add del">
          <ac:chgData name="Robbin Punt" userId="d7bd8082420eef2e" providerId="LiveId" clId="{0E0A4589-0370-4AE3-AAFB-965917A8A15F}" dt="2021-09-13T09:23:54.975" v="17" actId="26606"/>
          <ac:grpSpMkLst>
            <pc:docMk/>
            <pc:sldMk cId="1173826038" sldId="281"/>
            <ac:grpSpMk id="56" creationId="{828A5161-06F1-46CF-8AD7-844680A59E13}"/>
          </ac:grpSpMkLst>
        </pc:grpChg>
        <pc:grpChg chg="add del">
          <ac:chgData name="Robbin Punt" userId="d7bd8082420eef2e" providerId="LiveId" clId="{0E0A4589-0370-4AE3-AAFB-965917A8A15F}" dt="2021-09-13T09:23:54.975" v="17" actId="26606"/>
          <ac:grpSpMkLst>
            <pc:docMk/>
            <pc:sldMk cId="1173826038" sldId="281"/>
            <ac:grpSpMk id="60" creationId="{5995D10D-E9C9-47DB-AE7E-801FEF38F5C9}"/>
          </ac:grpSpMkLst>
        </pc:grpChg>
        <pc:picChg chg="del">
          <ac:chgData name="Robbin Punt" userId="d7bd8082420eef2e" providerId="LiveId" clId="{0E0A4589-0370-4AE3-AAFB-965917A8A15F}" dt="2021-09-13T09:23:43.130" v="7" actId="478"/>
          <ac:picMkLst>
            <pc:docMk/>
            <pc:sldMk cId="1173826038" sldId="281"/>
            <ac:picMk id="3" creationId="{55485513-3EBA-4739-B0C6-CB489A0FAE6D}"/>
          </ac:picMkLst>
        </pc:picChg>
        <pc:picChg chg="add mod">
          <ac:chgData name="Robbin Punt" userId="d7bd8082420eef2e" providerId="LiveId" clId="{0E0A4589-0370-4AE3-AAFB-965917A8A15F}" dt="2021-09-13T09:23:54.980" v="18" actId="26606"/>
          <ac:picMkLst>
            <pc:docMk/>
            <pc:sldMk cId="1173826038" sldId="281"/>
            <ac:picMk id="49" creationId="{5FC61B9B-48A4-41F8-84EA-FF9BE7D99614}"/>
          </ac:picMkLst>
        </pc:picChg>
        <pc:cxnChg chg="add del">
          <ac:chgData name="Robbin Punt" userId="d7bd8082420eef2e" providerId="LiveId" clId="{0E0A4589-0370-4AE3-AAFB-965917A8A15F}" dt="2021-09-13T09:23:54.980" v="18" actId="26606"/>
          <ac:cxnSpMkLst>
            <pc:docMk/>
            <pc:sldMk cId="1173826038" sldId="281"/>
            <ac:cxnSpMk id="41" creationId="{D2E961F1-4A28-4A5F-BBD4-6E400E5E6C75}"/>
          </ac:cxnSpMkLst>
        </pc:cxnChg>
        <pc:cxnChg chg="add del">
          <ac:chgData name="Robbin Punt" userId="d7bd8082420eef2e" providerId="LiveId" clId="{0E0A4589-0370-4AE3-AAFB-965917A8A15F}" dt="2021-09-13T09:23:54.980" v="18" actId="26606"/>
          <ac:cxnSpMkLst>
            <pc:docMk/>
            <pc:sldMk cId="1173826038" sldId="281"/>
            <ac:cxnSpMk id="43" creationId="{A82415D3-DDE5-4D63-8CB3-23A5EC581B27}"/>
          </ac:cxnSpMkLst>
        </pc:cxnChg>
        <pc:cxnChg chg="add del">
          <ac:chgData name="Robbin Punt" userId="d7bd8082420eef2e" providerId="LiveId" clId="{0E0A4589-0370-4AE3-AAFB-965917A8A15F}" dt="2021-09-13T09:23:54.980" v="18" actId="26606"/>
          <ac:cxnSpMkLst>
            <pc:docMk/>
            <pc:sldMk cId="1173826038" sldId="281"/>
            <ac:cxnSpMk id="44" creationId="{AD7193FB-6AE6-4B3B-8F89-56B55DD63B4D}"/>
          </ac:cxnSpMkLst>
        </pc:cxnChg>
        <pc:cxnChg chg="add del">
          <ac:chgData name="Robbin Punt" userId="d7bd8082420eef2e" providerId="LiveId" clId="{0E0A4589-0370-4AE3-AAFB-965917A8A15F}" dt="2021-09-13T09:23:53.794" v="15" actId="26606"/>
          <ac:cxnSpMkLst>
            <pc:docMk/>
            <pc:sldMk cId="1173826038" sldId="281"/>
            <ac:cxnSpMk id="54" creationId="{A7F400EE-A8A5-48AF-B4D6-291B52C6F0B0}"/>
          </ac:cxnSpMkLst>
        </pc:cxnChg>
      </pc:sldChg>
      <pc:sldChg chg="delSp del mod">
        <pc:chgData name="Robbin Punt" userId="d7bd8082420eef2e" providerId="LiveId" clId="{0E0A4589-0370-4AE3-AAFB-965917A8A15F}" dt="2021-09-13T09:24:24.731" v="28" actId="47"/>
        <pc:sldMkLst>
          <pc:docMk/>
          <pc:sldMk cId="3540580773" sldId="282"/>
        </pc:sldMkLst>
        <pc:spChg chg="del">
          <ac:chgData name="Robbin Punt" userId="d7bd8082420eef2e" providerId="LiveId" clId="{0E0A4589-0370-4AE3-AAFB-965917A8A15F}" dt="2021-09-13T09:24:14.279" v="19" actId="478"/>
          <ac:spMkLst>
            <pc:docMk/>
            <pc:sldMk cId="3540580773" sldId="282"/>
            <ac:spMk id="11" creationId="{FA71DBB8-02C5-40AF-BE77-FE9FF9F7295A}"/>
          </ac:spMkLst>
        </pc:spChg>
      </pc:sldChg>
      <pc:sldChg chg="del">
        <pc:chgData name="Robbin Punt" userId="d7bd8082420eef2e" providerId="LiveId" clId="{0E0A4589-0370-4AE3-AAFB-965917A8A15F}" dt="2021-09-13T09:24:16.390" v="20" actId="47"/>
        <pc:sldMkLst>
          <pc:docMk/>
          <pc:sldMk cId="2264426220" sldId="283"/>
        </pc:sldMkLst>
      </pc:sldChg>
      <pc:sldChg chg="addSp delSp modSp mod">
        <pc:chgData name="Robbin Punt" userId="d7bd8082420eef2e" providerId="LiveId" clId="{0E0A4589-0370-4AE3-AAFB-965917A8A15F}" dt="2021-09-13T09:24:59.820" v="37" actId="26606"/>
        <pc:sldMkLst>
          <pc:docMk/>
          <pc:sldMk cId="179905807" sldId="284"/>
        </pc:sldMkLst>
        <pc:spChg chg="mod">
          <ac:chgData name="Robbin Punt" userId="d7bd8082420eef2e" providerId="LiveId" clId="{0E0A4589-0370-4AE3-AAFB-965917A8A15F}" dt="2021-09-13T09:24:59.820" v="37" actId="26606"/>
          <ac:spMkLst>
            <pc:docMk/>
            <pc:sldMk cId="179905807" sldId="284"/>
            <ac:spMk id="2" creationId="{DA5FC0F8-CD76-49F2-A2D9-9AECBC8EDE3B}"/>
          </ac:spMkLst>
        </pc:spChg>
        <pc:spChg chg="del">
          <ac:chgData name="Robbin Punt" userId="d7bd8082420eef2e" providerId="LiveId" clId="{0E0A4589-0370-4AE3-AAFB-965917A8A15F}" dt="2021-09-13T09:24:59.820" v="37" actId="26606"/>
          <ac:spMkLst>
            <pc:docMk/>
            <pc:sldMk cId="179905807" sldId="284"/>
            <ac:spMk id="8" creationId="{50CEED20-A22C-4FC3-BC0E-F4FE53FDEB97}"/>
          </ac:spMkLst>
        </pc:spChg>
        <pc:spChg chg="del">
          <ac:chgData name="Robbin Punt" userId="d7bd8082420eef2e" providerId="LiveId" clId="{0E0A4589-0370-4AE3-AAFB-965917A8A15F}" dt="2021-09-13T09:24:36.641" v="31" actId="478"/>
          <ac:spMkLst>
            <pc:docMk/>
            <pc:sldMk cId="179905807" sldId="284"/>
            <ac:spMk id="14" creationId="{1BC26AC8-5EFF-477B-B390-AFA2D4A23FF9}"/>
          </ac:spMkLst>
        </pc:spChg>
        <pc:spChg chg="del">
          <ac:chgData name="Robbin Punt" userId="d7bd8082420eef2e" providerId="LiveId" clId="{0E0A4589-0370-4AE3-AAFB-965917A8A15F}" dt="2021-09-13T09:24:59.820" v="37" actId="26606"/>
          <ac:spMkLst>
            <pc:docMk/>
            <pc:sldMk cId="179905807" sldId="284"/>
            <ac:spMk id="15" creationId="{19C9EAEA-39D0-4B0E-A0EB-51E7B26740B1}"/>
          </ac:spMkLst>
        </pc:spChg>
        <pc:spChg chg="add mod">
          <ac:chgData name="Robbin Punt" userId="d7bd8082420eef2e" providerId="LiveId" clId="{0E0A4589-0370-4AE3-AAFB-965917A8A15F}" dt="2021-09-13T09:24:59.820" v="37" actId="26606"/>
          <ac:spMkLst>
            <pc:docMk/>
            <pc:sldMk cId="179905807" sldId="284"/>
            <ac:spMk id="16" creationId="{A088D92A-6C3F-48D9-9270-3D4746BF2E48}"/>
          </ac:spMkLst>
        </pc:spChg>
        <pc:spChg chg="del">
          <ac:chgData name="Robbin Punt" userId="d7bd8082420eef2e" providerId="LiveId" clId="{0E0A4589-0370-4AE3-AAFB-965917A8A15F}" dt="2021-09-13T09:24:59.820" v="37" actId="26606"/>
          <ac:spMkLst>
            <pc:docMk/>
            <pc:sldMk cId="179905807" sldId="284"/>
            <ac:spMk id="17" creationId="{3873B707-463F-40B0-8227-E8CC6C67EB25}"/>
          </ac:spMkLst>
        </pc:spChg>
        <pc:spChg chg="add">
          <ac:chgData name="Robbin Punt" userId="d7bd8082420eef2e" providerId="LiveId" clId="{0E0A4589-0370-4AE3-AAFB-965917A8A15F}" dt="2021-09-13T09:24:59.820" v="37" actId="26606"/>
          <ac:spMkLst>
            <pc:docMk/>
            <pc:sldMk cId="179905807" sldId="284"/>
            <ac:spMk id="23" creationId="{F13C74B1-5B17-4795-BED0-7140497B445A}"/>
          </ac:spMkLst>
        </pc:spChg>
        <pc:spChg chg="add">
          <ac:chgData name="Robbin Punt" userId="d7bd8082420eef2e" providerId="LiveId" clId="{0E0A4589-0370-4AE3-AAFB-965917A8A15F}" dt="2021-09-13T09:24:59.820" v="37" actId="26606"/>
          <ac:spMkLst>
            <pc:docMk/>
            <pc:sldMk cId="179905807" sldId="284"/>
            <ac:spMk id="25" creationId="{D4974D33-8DC5-464E-8C6D-BE58F0669C17}"/>
          </ac:spMkLst>
        </pc:spChg>
        <pc:grpChg chg="del">
          <ac:chgData name="Robbin Punt" userId="d7bd8082420eef2e" providerId="LiveId" clId="{0E0A4589-0370-4AE3-AAFB-965917A8A15F}" dt="2021-09-13T09:24:59.820" v="37" actId="26606"/>
          <ac:grpSpMkLst>
            <pc:docMk/>
            <pc:sldMk cId="179905807" sldId="284"/>
            <ac:grpSpMk id="10" creationId="{032D8612-31EB-44CF-A1D0-14FD4C705424}"/>
          </ac:grpSpMkLst>
        </pc:grpChg>
        <pc:picChg chg="del">
          <ac:chgData name="Robbin Punt" userId="d7bd8082420eef2e" providerId="LiveId" clId="{0E0A4589-0370-4AE3-AAFB-965917A8A15F}" dt="2021-09-13T09:24:57.727" v="36" actId="478"/>
          <ac:picMkLst>
            <pc:docMk/>
            <pc:sldMk cId="179905807" sldId="284"/>
            <ac:picMk id="3" creationId="{47C9A92D-BF59-429B-B975-937C3352DC91}"/>
          </ac:picMkLst>
        </pc:picChg>
        <pc:picChg chg="add mod">
          <ac:chgData name="Robbin Punt" userId="d7bd8082420eef2e" providerId="LiveId" clId="{0E0A4589-0370-4AE3-AAFB-965917A8A15F}" dt="2021-09-13T09:24:59.820" v="37" actId="26606"/>
          <ac:picMkLst>
            <pc:docMk/>
            <pc:sldMk cId="179905807" sldId="284"/>
            <ac:picMk id="18" creationId="{52555823-F7EE-47DF-9637-1B95B8C80083}"/>
          </ac:picMkLst>
        </pc:picChg>
      </pc:sldChg>
      <pc:sldChg chg="del">
        <pc:chgData name="Robbin Punt" userId="d7bd8082420eef2e" providerId="LiveId" clId="{0E0A4589-0370-4AE3-AAFB-965917A8A15F}" dt="2021-09-13T09:24:23.435" v="27" actId="47"/>
        <pc:sldMkLst>
          <pc:docMk/>
          <pc:sldMk cId="3098214841" sldId="285"/>
        </pc:sldMkLst>
      </pc:sldChg>
      <pc:sldChg chg="del">
        <pc:chgData name="Robbin Punt" userId="d7bd8082420eef2e" providerId="LiveId" clId="{0E0A4589-0370-4AE3-AAFB-965917A8A15F}" dt="2021-09-13T09:24:22.711" v="26" actId="47"/>
        <pc:sldMkLst>
          <pc:docMk/>
          <pc:sldMk cId="2127953379" sldId="286"/>
        </pc:sldMkLst>
      </pc:sldChg>
      <pc:sldChg chg="del">
        <pc:chgData name="Robbin Punt" userId="d7bd8082420eef2e" providerId="LiveId" clId="{0E0A4589-0370-4AE3-AAFB-965917A8A15F}" dt="2021-09-13T09:33:54.421" v="142" actId="47"/>
        <pc:sldMkLst>
          <pc:docMk/>
          <pc:sldMk cId="4029213663" sldId="287"/>
        </pc:sldMkLst>
      </pc:sldChg>
      <pc:sldChg chg="addSp delSp modSp new mod">
        <pc:chgData name="Robbin Punt" userId="d7bd8082420eef2e" providerId="LiveId" clId="{0E0A4589-0370-4AE3-AAFB-965917A8A15F}" dt="2021-09-13T09:25:52.568" v="46"/>
        <pc:sldMkLst>
          <pc:docMk/>
          <pc:sldMk cId="3707516263" sldId="288"/>
        </pc:sldMkLst>
        <pc:spChg chg="del">
          <ac:chgData name="Robbin Punt" userId="d7bd8082420eef2e" providerId="LiveId" clId="{0E0A4589-0370-4AE3-AAFB-965917A8A15F}" dt="2021-09-13T09:25:28.463" v="40" actId="478"/>
          <ac:spMkLst>
            <pc:docMk/>
            <pc:sldMk cId="3707516263" sldId="288"/>
            <ac:spMk id="2" creationId="{0B9FFCCA-170D-45A6-A6CC-FABC9F5DF499}"/>
          </ac:spMkLst>
        </pc:spChg>
        <pc:spChg chg="add del mod">
          <ac:chgData name="Robbin Punt" userId="d7bd8082420eef2e" providerId="LiveId" clId="{0E0A4589-0370-4AE3-AAFB-965917A8A15F}" dt="2021-09-13T09:25:52.017" v="45" actId="478"/>
          <ac:spMkLst>
            <pc:docMk/>
            <pc:sldMk cId="3707516263" sldId="288"/>
            <ac:spMk id="3" creationId="{174202CB-8125-4AD1-A165-8EA74488D30C}"/>
          </ac:spMkLst>
        </pc:spChg>
        <pc:spChg chg="add mod">
          <ac:chgData name="Robbin Punt" userId="d7bd8082420eef2e" providerId="LiveId" clId="{0E0A4589-0370-4AE3-AAFB-965917A8A15F}" dt="2021-09-13T09:25:20.715" v="39"/>
          <ac:spMkLst>
            <pc:docMk/>
            <pc:sldMk cId="3707516263" sldId="288"/>
            <ac:spMk id="6" creationId="{A8DCA8BE-2A23-44F7-8BA8-1414B660972F}"/>
          </ac:spMkLst>
        </pc:spChg>
        <pc:spChg chg="add mod">
          <ac:chgData name="Robbin Punt" userId="d7bd8082420eef2e" providerId="LiveId" clId="{0E0A4589-0370-4AE3-AAFB-965917A8A15F}" dt="2021-09-13T09:25:52.568" v="46"/>
          <ac:spMkLst>
            <pc:docMk/>
            <pc:sldMk cId="3707516263" sldId="288"/>
            <ac:spMk id="7" creationId="{981485F3-21C5-4F8C-818D-DCBD08EF9834}"/>
          </ac:spMkLst>
        </pc:spChg>
        <pc:picChg chg="add mod">
          <ac:chgData name="Robbin Punt" userId="d7bd8082420eef2e" providerId="LiveId" clId="{0E0A4589-0370-4AE3-AAFB-965917A8A15F}" dt="2021-09-13T09:25:20.715" v="39"/>
          <ac:picMkLst>
            <pc:docMk/>
            <pc:sldMk cId="3707516263" sldId="288"/>
            <ac:picMk id="4" creationId="{7D6B1D61-10D7-4B98-A7ED-CDFA71E826BB}"/>
          </ac:picMkLst>
        </pc:picChg>
        <pc:picChg chg="add mod">
          <ac:chgData name="Robbin Punt" userId="d7bd8082420eef2e" providerId="LiveId" clId="{0E0A4589-0370-4AE3-AAFB-965917A8A15F}" dt="2021-09-13T09:25:20.715" v="39"/>
          <ac:picMkLst>
            <pc:docMk/>
            <pc:sldMk cId="3707516263" sldId="288"/>
            <ac:picMk id="5" creationId="{D98436FE-1B66-4C5F-B616-9DA2C6EAE6F3}"/>
          </ac:picMkLst>
        </pc:picChg>
      </pc:sldChg>
      <pc:sldChg chg="addSp delSp modSp new mod">
        <pc:chgData name="Robbin Punt" userId="d7bd8082420eef2e" providerId="LiveId" clId="{0E0A4589-0370-4AE3-AAFB-965917A8A15F}" dt="2021-09-13T09:25:43.666" v="44"/>
        <pc:sldMkLst>
          <pc:docMk/>
          <pc:sldMk cId="3803950870" sldId="289"/>
        </pc:sldMkLst>
        <pc:spChg chg="del">
          <ac:chgData name="Robbin Punt" userId="d7bd8082420eef2e" providerId="LiveId" clId="{0E0A4589-0370-4AE3-AAFB-965917A8A15F}" dt="2021-09-13T09:25:43.134" v="43" actId="478"/>
          <ac:spMkLst>
            <pc:docMk/>
            <pc:sldMk cId="3803950870" sldId="289"/>
            <ac:spMk id="2" creationId="{1F0C8E49-E082-461F-B503-8FCB46DBE1CA}"/>
          </ac:spMkLst>
        </pc:spChg>
        <pc:spChg chg="add mod">
          <ac:chgData name="Robbin Punt" userId="d7bd8082420eef2e" providerId="LiveId" clId="{0E0A4589-0370-4AE3-AAFB-965917A8A15F}" dt="2021-09-13T09:25:43.666" v="44"/>
          <ac:spMkLst>
            <pc:docMk/>
            <pc:sldMk cId="3803950870" sldId="289"/>
            <ac:spMk id="3" creationId="{D0BC37C2-EBFC-4450-B9C6-544B32A05997}"/>
          </ac:spMkLst>
        </pc:spChg>
        <pc:picChg chg="add mod">
          <ac:chgData name="Robbin Punt" userId="d7bd8082420eef2e" providerId="LiveId" clId="{0E0A4589-0370-4AE3-AAFB-965917A8A15F}" dt="2021-09-13T09:25:43.666" v="44"/>
          <ac:picMkLst>
            <pc:docMk/>
            <pc:sldMk cId="3803950870" sldId="289"/>
            <ac:picMk id="4" creationId="{2D9A8A1B-E3C8-493C-9DB9-20F66055019A}"/>
          </ac:picMkLst>
        </pc:picChg>
      </pc:sldChg>
      <pc:sldChg chg="addSp delSp modSp new mod">
        <pc:chgData name="Robbin Punt" userId="d7bd8082420eef2e" providerId="LiveId" clId="{0E0A4589-0370-4AE3-AAFB-965917A8A15F}" dt="2021-09-13T09:26:07.834" v="49" actId="478"/>
        <pc:sldMkLst>
          <pc:docMk/>
          <pc:sldMk cId="2368951407" sldId="290"/>
        </pc:sldMkLst>
        <pc:spChg chg="del">
          <ac:chgData name="Robbin Punt" userId="d7bd8082420eef2e" providerId="LiveId" clId="{0E0A4589-0370-4AE3-AAFB-965917A8A15F}" dt="2021-09-13T09:26:07.834" v="49" actId="478"/>
          <ac:spMkLst>
            <pc:docMk/>
            <pc:sldMk cId="2368951407" sldId="290"/>
            <ac:spMk id="2" creationId="{EA642A06-E172-40C3-B299-4CFC0B272157}"/>
          </ac:spMkLst>
        </pc:spChg>
        <pc:spChg chg="add mod">
          <ac:chgData name="Robbin Punt" userId="d7bd8082420eef2e" providerId="LiveId" clId="{0E0A4589-0370-4AE3-AAFB-965917A8A15F}" dt="2021-09-13T09:26:04.967" v="48"/>
          <ac:spMkLst>
            <pc:docMk/>
            <pc:sldMk cId="2368951407" sldId="290"/>
            <ac:spMk id="3" creationId="{58BF9AA4-1AF2-45AF-AF58-F7A2BF830C9E}"/>
          </ac:spMkLst>
        </pc:spChg>
        <pc:picChg chg="add mod">
          <ac:chgData name="Robbin Punt" userId="d7bd8082420eef2e" providerId="LiveId" clId="{0E0A4589-0370-4AE3-AAFB-965917A8A15F}" dt="2021-09-13T09:26:04.967" v="48"/>
          <ac:picMkLst>
            <pc:docMk/>
            <pc:sldMk cId="2368951407" sldId="290"/>
            <ac:picMk id="4" creationId="{5FA395FD-7377-470D-88AB-2E75646D1ED9}"/>
          </ac:picMkLst>
        </pc:picChg>
        <pc:picChg chg="add mod">
          <ac:chgData name="Robbin Punt" userId="d7bd8082420eef2e" providerId="LiveId" clId="{0E0A4589-0370-4AE3-AAFB-965917A8A15F}" dt="2021-09-13T09:26:04.967" v="48"/>
          <ac:picMkLst>
            <pc:docMk/>
            <pc:sldMk cId="2368951407" sldId="290"/>
            <ac:picMk id="5" creationId="{E6D339DB-E79F-4901-9028-BB8DF1EC1272}"/>
          </ac:picMkLst>
        </pc:picChg>
      </pc:sldChg>
      <pc:sldChg chg="addSp delSp modSp new del mod">
        <pc:chgData name="Robbin Punt" userId="d7bd8082420eef2e" providerId="LiveId" clId="{0E0A4589-0370-4AE3-AAFB-965917A8A15F}" dt="2021-09-13T09:27:34.567" v="79" actId="47"/>
        <pc:sldMkLst>
          <pc:docMk/>
          <pc:sldMk cId="3763391199" sldId="291"/>
        </pc:sldMkLst>
        <pc:spChg chg="del">
          <ac:chgData name="Robbin Punt" userId="d7bd8082420eef2e" providerId="LiveId" clId="{0E0A4589-0370-4AE3-AAFB-965917A8A15F}" dt="2021-09-13T09:26:18.825" v="51" actId="478"/>
          <ac:spMkLst>
            <pc:docMk/>
            <pc:sldMk cId="3763391199" sldId="291"/>
            <ac:spMk id="2" creationId="{30DDE8A5-30C0-48C0-A380-66FD338F161D}"/>
          </ac:spMkLst>
        </pc:spChg>
        <pc:spChg chg="add mod">
          <ac:chgData name="Robbin Punt" userId="d7bd8082420eef2e" providerId="LiveId" clId="{0E0A4589-0370-4AE3-AAFB-965917A8A15F}" dt="2021-09-13T09:26:40.633" v="62" actId="1076"/>
          <ac:spMkLst>
            <pc:docMk/>
            <pc:sldMk cId="3763391199" sldId="291"/>
            <ac:spMk id="3" creationId="{82EBCD4B-8939-49E7-8162-45045551CFAC}"/>
          </ac:spMkLst>
        </pc:spChg>
        <pc:spChg chg="add del mod">
          <ac:chgData name="Robbin Punt" userId="d7bd8082420eef2e" providerId="LiveId" clId="{0E0A4589-0370-4AE3-AAFB-965917A8A15F}" dt="2021-09-13T09:26:45.461" v="64" actId="478"/>
          <ac:spMkLst>
            <pc:docMk/>
            <pc:sldMk cId="3763391199" sldId="291"/>
            <ac:spMk id="5" creationId="{94D0C2BA-9F83-439D-84E8-93959B521B03}"/>
          </ac:spMkLst>
        </pc:spChg>
        <pc:picChg chg="add del mod">
          <ac:chgData name="Robbin Punt" userId="d7bd8082420eef2e" providerId="LiveId" clId="{0E0A4589-0370-4AE3-AAFB-965917A8A15F}" dt="2021-09-13T09:26:52.906" v="66" actId="478"/>
          <ac:picMkLst>
            <pc:docMk/>
            <pc:sldMk cId="3763391199" sldId="291"/>
            <ac:picMk id="4" creationId="{1824703D-138A-4BED-9666-933412B8AF07}"/>
          </ac:picMkLst>
        </pc:picChg>
      </pc:sldChg>
      <pc:sldChg chg="addSp delSp modSp new mod setBg">
        <pc:chgData name="Robbin Punt" userId="d7bd8082420eef2e" providerId="LiveId" clId="{0E0A4589-0370-4AE3-AAFB-965917A8A15F}" dt="2021-09-13T09:28:34.299" v="91" actId="1076"/>
        <pc:sldMkLst>
          <pc:docMk/>
          <pc:sldMk cId="1477132601" sldId="292"/>
        </pc:sldMkLst>
        <pc:spChg chg="mod">
          <ac:chgData name="Robbin Punt" userId="d7bd8082420eef2e" providerId="LiveId" clId="{0E0A4589-0370-4AE3-AAFB-965917A8A15F}" dt="2021-09-13T09:28:34.299" v="91" actId="1076"/>
          <ac:spMkLst>
            <pc:docMk/>
            <pc:sldMk cId="1477132601" sldId="292"/>
            <ac:spMk id="2" creationId="{8BC0640A-8DFB-4A24-A7B2-99C6064DD5BC}"/>
          </ac:spMkLst>
        </pc:spChg>
        <pc:spChg chg="add mod">
          <ac:chgData name="Robbin Punt" userId="d7bd8082420eef2e" providerId="LiveId" clId="{0E0A4589-0370-4AE3-AAFB-965917A8A15F}" dt="2021-09-13T09:28:34.299" v="91" actId="1076"/>
          <ac:spMkLst>
            <pc:docMk/>
            <pc:sldMk cId="1477132601" sldId="292"/>
            <ac:spMk id="6" creationId="{DC3602BC-720D-434A-B3A7-C7562A53A4F2}"/>
          </ac:spMkLst>
        </pc:spChg>
        <pc:spChg chg="add del">
          <ac:chgData name="Robbin Punt" userId="d7bd8082420eef2e" providerId="LiveId" clId="{0E0A4589-0370-4AE3-AAFB-965917A8A15F}" dt="2021-09-13T09:27:20.047" v="77" actId="26606"/>
          <ac:spMkLst>
            <pc:docMk/>
            <pc:sldMk cId="1477132601" sldId="292"/>
            <ac:spMk id="8" creationId="{9B7AD9F6-8CE7-4299-8FC6-328F4DCD3FF9}"/>
          </ac:spMkLst>
        </pc:spChg>
        <pc:spChg chg="add del">
          <ac:chgData name="Robbin Punt" userId="d7bd8082420eef2e" providerId="LiveId" clId="{0E0A4589-0370-4AE3-AAFB-965917A8A15F}" dt="2021-09-13T09:27:20.047" v="77" actId="26606"/>
          <ac:spMkLst>
            <pc:docMk/>
            <pc:sldMk cId="1477132601" sldId="292"/>
            <ac:spMk id="10" creationId="{F49775AF-8896-43EE-92C6-83497D6DC56F}"/>
          </ac:spMkLst>
        </pc:spChg>
        <pc:spChg chg="add">
          <ac:chgData name="Robbin Punt" userId="d7bd8082420eef2e" providerId="LiveId" clId="{0E0A4589-0370-4AE3-AAFB-965917A8A15F}" dt="2021-09-13T09:27:20.047" v="77" actId="26606"/>
          <ac:spMkLst>
            <pc:docMk/>
            <pc:sldMk cId="1477132601" sldId="292"/>
            <ac:spMk id="15" creationId="{D2B783EE-0239-4717-BBEA-8C9EAC61C824}"/>
          </ac:spMkLst>
        </pc:spChg>
        <pc:spChg chg="add">
          <ac:chgData name="Robbin Punt" userId="d7bd8082420eef2e" providerId="LiveId" clId="{0E0A4589-0370-4AE3-AAFB-965917A8A15F}" dt="2021-09-13T09:27:20.047" v="77" actId="26606"/>
          <ac:spMkLst>
            <pc:docMk/>
            <pc:sldMk cId="1477132601" sldId="292"/>
            <ac:spMk id="17" creationId="{A7B99495-F43F-4D80-A44F-2CB4764EB90B}"/>
          </ac:spMkLst>
        </pc:spChg>
        <pc:spChg chg="add">
          <ac:chgData name="Robbin Punt" userId="d7bd8082420eef2e" providerId="LiveId" clId="{0E0A4589-0370-4AE3-AAFB-965917A8A15F}" dt="2021-09-13T09:27:20.047" v="77" actId="26606"/>
          <ac:spMkLst>
            <pc:docMk/>
            <pc:sldMk cId="1477132601" sldId="292"/>
            <ac:spMk id="19" creationId="{70BEB1E7-2F88-40BC-B73D-42E5B6F80BFC}"/>
          </ac:spMkLst>
        </pc:spChg>
        <pc:picChg chg="add mod ord">
          <ac:chgData name="Robbin Punt" userId="d7bd8082420eef2e" providerId="LiveId" clId="{0E0A4589-0370-4AE3-AAFB-965917A8A15F}" dt="2021-09-13T09:27:20.047" v="77" actId="26606"/>
          <ac:picMkLst>
            <pc:docMk/>
            <pc:sldMk cId="1477132601" sldId="292"/>
            <ac:picMk id="4" creationId="{D7DA3BD7-55E4-41B6-80F9-841913E7DB31}"/>
          </ac:picMkLst>
        </pc:picChg>
        <pc:picChg chg="add mod">
          <ac:chgData name="Robbin Punt" userId="d7bd8082420eef2e" providerId="LiveId" clId="{0E0A4589-0370-4AE3-AAFB-965917A8A15F}" dt="2021-09-13T09:27:20.047" v="77" actId="26606"/>
          <ac:picMkLst>
            <pc:docMk/>
            <pc:sldMk cId="1477132601" sldId="292"/>
            <ac:picMk id="7" creationId="{9A9A3096-5E0D-44D9-8C80-BC23C871B1DB}"/>
          </ac:picMkLst>
        </pc:picChg>
      </pc:sldChg>
      <pc:sldChg chg="addSp delSp modSp new mod setBg">
        <pc:chgData name="Robbin Punt" userId="d7bd8082420eef2e" providerId="LiveId" clId="{0E0A4589-0370-4AE3-AAFB-965917A8A15F}" dt="2021-09-13T09:28:48.250" v="96" actId="1076"/>
        <pc:sldMkLst>
          <pc:docMk/>
          <pc:sldMk cId="1763874430" sldId="293"/>
        </pc:sldMkLst>
        <pc:spChg chg="mod">
          <ac:chgData name="Robbin Punt" userId="d7bd8082420eef2e" providerId="LiveId" clId="{0E0A4589-0370-4AE3-AAFB-965917A8A15F}" dt="2021-09-13T09:28:44.554" v="94" actId="26606"/>
          <ac:spMkLst>
            <pc:docMk/>
            <pc:sldMk cId="1763874430" sldId="293"/>
            <ac:spMk id="2" creationId="{D2C273F0-4990-45FB-8275-D7E1355FDEAC}"/>
          </ac:spMkLst>
        </pc:spChg>
        <pc:spChg chg="add del mod">
          <ac:chgData name="Robbin Punt" userId="d7bd8082420eef2e" providerId="LiveId" clId="{0E0A4589-0370-4AE3-AAFB-965917A8A15F}" dt="2021-09-13T09:27:49.727" v="84" actId="478"/>
          <ac:spMkLst>
            <pc:docMk/>
            <pc:sldMk cId="1763874430" sldId="293"/>
            <ac:spMk id="3" creationId="{744DBB01-E457-4869-B8E7-DEE7C108D757}"/>
          </ac:spMkLst>
        </pc:spChg>
        <pc:spChg chg="add del">
          <ac:chgData name="Robbin Punt" userId="d7bd8082420eef2e" providerId="LiveId" clId="{0E0A4589-0370-4AE3-AAFB-965917A8A15F}" dt="2021-09-13T09:28:44.554" v="94" actId="26606"/>
          <ac:spMkLst>
            <pc:docMk/>
            <pc:sldMk cId="1763874430" sldId="293"/>
            <ac:spMk id="9" creationId="{4AC6B390-BC59-4F1D-A0EE-D71A92F0A0B2}"/>
          </ac:spMkLst>
        </pc:spChg>
        <pc:spChg chg="add del">
          <ac:chgData name="Robbin Punt" userId="d7bd8082420eef2e" providerId="LiveId" clId="{0E0A4589-0370-4AE3-AAFB-965917A8A15F}" dt="2021-09-13T09:28:44.554" v="94" actId="26606"/>
          <ac:spMkLst>
            <pc:docMk/>
            <pc:sldMk cId="1763874430" sldId="293"/>
            <ac:spMk id="11" creationId="{B6C60D79-16F1-4C4B-B7E3-7634E7069CDE}"/>
          </ac:spMkLst>
        </pc:spChg>
        <pc:spChg chg="add del">
          <ac:chgData name="Robbin Punt" userId="d7bd8082420eef2e" providerId="LiveId" clId="{0E0A4589-0370-4AE3-AAFB-965917A8A15F}" dt="2021-09-13T09:28:44.554" v="94" actId="26606"/>
          <ac:spMkLst>
            <pc:docMk/>
            <pc:sldMk cId="1763874430" sldId="293"/>
            <ac:spMk id="13" creationId="{426B127E-6498-4C77-9C9D-4553A5113B80}"/>
          </ac:spMkLst>
        </pc:spChg>
        <pc:spChg chg="add del">
          <ac:chgData name="Robbin Punt" userId="d7bd8082420eef2e" providerId="LiveId" clId="{0E0A4589-0370-4AE3-AAFB-965917A8A15F}" dt="2021-09-13T09:28:44.550" v="93" actId="26606"/>
          <ac:spMkLst>
            <pc:docMk/>
            <pc:sldMk cId="1763874430" sldId="293"/>
            <ac:spMk id="18" creationId="{BCC81228-CEA3-402B-B8E5-688F5BFA7876}"/>
          </ac:spMkLst>
        </pc:spChg>
        <pc:spChg chg="add del">
          <ac:chgData name="Robbin Punt" userId="d7bd8082420eef2e" providerId="LiveId" clId="{0E0A4589-0370-4AE3-AAFB-965917A8A15F}" dt="2021-09-13T09:28:44.550" v="93" actId="26606"/>
          <ac:spMkLst>
            <pc:docMk/>
            <pc:sldMk cId="1763874430" sldId="293"/>
            <ac:spMk id="20" creationId="{BC0916B8-FF7A-4ECB-9FD7-C7668658D9B4}"/>
          </ac:spMkLst>
        </pc:spChg>
        <pc:spChg chg="add del">
          <ac:chgData name="Robbin Punt" userId="d7bd8082420eef2e" providerId="LiveId" clId="{0E0A4589-0370-4AE3-AAFB-965917A8A15F}" dt="2021-09-13T09:28:44.550" v="93" actId="26606"/>
          <ac:spMkLst>
            <pc:docMk/>
            <pc:sldMk cId="1763874430" sldId="293"/>
            <ac:spMk id="22" creationId="{9DC011D4-C95F-4B2E-9A3C-A46DCDE956DC}"/>
          </ac:spMkLst>
        </pc:spChg>
        <pc:spChg chg="add">
          <ac:chgData name="Robbin Punt" userId="d7bd8082420eef2e" providerId="LiveId" clId="{0E0A4589-0370-4AE3-AAFB-965917A8A15F}" dt="2021-09-13T09:28:44.554" v="94" actId="26606"/>
          <ac:spMkLst>
            <pc:docMk/>
            <pc:sldMk cId="1763874430" sldId="293"/>
            <ac:spMk id="24" creationId="{665DBBEF-238B-476B-96AB-8AAC3224ECEA}"/>
          </ac:spMkLst>
        </pc:spChg>
        <pc:spChg chg="add">
          <ac:chgData name="Robbin Punt" userId="d7bd8082420eef2e" providerId="LiveId" clId="{0E0A4589-0370-4AE3-AAFB-965917A8A15F}" dt="2021-09-13T09:28:44.554" v="94" actId="26606"/>
          <ac:spMkLst>
            <pc:docMk/>
            <pc:sldMk cId="1763874430" sldId="293"/>
            <ac:spMk id="25" creationId="{3FCFB1DE-0B7E-48CC-BA90-B2AB0889F9D6}"/>
          </ac:spMkLst>
        </pc:spChg>
        <pc:picChg chg="add mod ord">
          <ac:chgData name="Robbin Punt" userId="d7bd8082420eef2e" providerId="LiveId" clId="{0E0A4589-0370-4AE3-AAFB-965917A8A15F}" dt="2021-09-13T09:28:48.250" v="96" actId="1076"/>
          <ac:picMkLst>
            <pc:docMk/>
            <pc:sldMk cId="1763874430" sldId="293"/>
            <ac:picMk id="4" creationId="{B562F730-6A91-4935-8522-108992F9A8E6}"/>
          </ac:picMkLst>
        </pc:picChg>
      </pc:sldChg>
      <pc:sldChg chg="addSp delSp modSp new mod">
        <pc:chgData name="Robbin Punt" userId="d7bd8082420eef2e" providerId="LiveId" clId="{0E0A4589-0370-4AE3-AAFB-965917A8A15F}" dt="2021-09-13T09:30:04.144" v="108" actId="14100"/>
        <pc:sldMkLst>
          <pc:docMk/>
          <pc:sldMk cId="4125553870" sldId="294"/>
        </pc:sldMkLst>
        <pc:spChg chg="del">
          <ac:chgData name="Robbin Punt" userId="d7bd8082420eef2e" providerId="LiveId" clId="{0E0A4589-0370-4AE3-AAFB-965917A8A15F}" dt="2021-09-13T09:29:46.305" v="101" actId="478"/>
          <ac:spMkLst>
            <pc:docMk/>
            <pc:sldMk cId="4125553870" sldId="294"/>
            <ac:spMk id="2" creationId="{C6C293B2-FBFD-43C8-82D1-8B164661BD71}"/>
          </ac:spMkLst>
        </pc:spChg>
        <pc:spChg chg="add mod">
          <ac:chgData name="Robbin Punt" userId="d7bd8082420eef2e" providerId="LiveId" clId="{0E0A4589-0370-4AE3-AAFB-965917A8A15F}" dt="2021-09-13T09:29:07.506" v="98"/>
          <ac:spMkLst>
            <pc:docMk/>
            <pc:sldMk cId="4125553870" sldId="294"/>
            <ac:spMk id="4" creationId="{9C6D4AFC-5371-404C-902C-654ABCC59F2E}"/>
          </ac:spMkLst>
        </pc:spChg>
        <pc:picChg chg="add mod">
          <ac:chgData name="Robbin Punt" userId="d7bd8082420eef2e" providerId="LiveId" clId="{0E0A4589-0370-4AE3-AAFB-965917A8A15F}" dt="2021-09-13T09:30:04.144" v="108" actId="14100"/>
          <ac:picMkLst>
            <pc:docMk/>
            <pc:sldMk cId="4125553870" sldId="294"/>
            <ac:picMk id="3" creationId="{87A0BDA9-DACF-4F0F-B8F3-50177A9F8448}"/>
          </ac:picMkLst>
        </pc:picChg>
      </pc:sldChg>
      <pc:sldChg chg="addSp delSp modSp add mod">
        <pc:chgData name="Robbin Punt" userId="d7bd8082420eef2e" providerId="LiveId" clId="{0E0A4589-0370-4AE3-AAFB-965917A8A15F}" dt="2021-09-13T09:30:11.962" v="109" actId="166"/>
        <pc:sldMkLst>
          <pc:docMk/>
          <pc:sldMk cId="3299798003" sldId="295"/>
        </pc:sldMkLst>
        <pc:spChg chg="del">
          <ac:chgData name="Robbin Punt" userId="d7bd8082420eef2e" providerId="LiveId" clId="{0E0A4589-0370-4AE3-AAFB-965917A8A15F}" dt="2021-09-13T09:29:48.010" v="102" actId="478"/>
          <ac:spMkLst>
            <pc:docMk/>
            <pc:sldMk cId="3299798003" sldId="295"/>
            <ac:spMk id="2" creationId="{C6C293B2-FBFD-43C8-82D1-8B164661BD71}"/>
          </ac:spMkLst>
        </pc:spChg>
        <pc:spChg chg="ord">
          <ac:chgData name="Robbin Punt" userId="d7bd8082420eef2e" providerId="LiveId" clId="{0E0A4589-0370-4AE3-AAFB-965917A8A15F}" dt="2021-09-13T09:30:11.962" v="109" actId="166"/>
          <ac:spMkLst>
            <pc:docMk/>
            <pc:sldMk cId="3299798003" sldId="295"/>
            <ac:spMk id="4" creationId="{9C6D4AFC-5371-404C-902C-654ABCC59F2E}"/>
          </ac:spMkLst>
        </pc:spChg>
        <pc:spChg chg="mod">
          <ac:chgData name="Robbin Punt" userId="d7bd8082420eef2e" providerId="LiveId" clId="{0E0A4589-0370-4AE3-AAFB-965917A8A15F}" dt="2021-09-13T09:29:58.409" v="106" actId="1076"/>
          <ac:spMkLst>
            <pc:docMk/>
            <pc:sldMk cId="3299798003" sldId="295"/>
            <ac:spMk id="7" creationId="{CC6A81B7-331A-48BC-9B3C-60AF6923B8CA}"/>
          </ac:spMkLst>
        </pc:spChg>
        <pc:grpChg chg="add mod">
          <ac:chgData name="Robbin Punt" userId="d7bd8082420eef2e" providerId="LiveId" clId="{0E0A4589-0370-4AE3-AAFB-965917A8A15F}" dt="2021-09-13T09:29:58.409" v="106" actId="1076"/>
          <ac:grpSpMkLst>
            <pc:docMk/>
            <pc:sldMk cId="3299798003" sldId="295"/>
            <ac:grpSpMk id="5" creationId="{60393153-77CA-4586-BF41-0D989D3BC18F}"/>
          </ac:grpSpMkLst>
        </pc:grpChg>
        <pc:picChg chg="del">
          <ac:chgData name="Robbin Punt" userId="d7bd8082420eef2e" providerId="LiveId" clId="{0E0A4589-0370-4AE3-AAFB-965917A8A15F}" dt="2021-09-13T09:29:59.447" v="107" actId="478"/>
          <ac:picMkLst>
            <pc:docMk/>
            <pc:sldMk cId="3299798003" sldId="295"/>
            <ac:picMk id="3" creationId="{87A0BDA9-DACF-4F0F-B8F3-50177A9F8448}"/>
          </ac:picMkLst>
        </pc:picChg>
        <pc:picChg chg="mod">
          <ac:chgData name="Robbin Punt" userId="d7bd8082420eef2e" providerId="LiveId" clId="{0E0A4589-0370-4AE3-AAFB-965917A8A15F}" dt="2021-09-13T09:29:58.409" v="106" actId="1076"/>
          <ac:picMkLst>
            <pc:docMk/>
            <pc:sldMk cId="3299798003" sldId="295"/>
            <ac:picMk id="6" creationId="{3D990EE0-BA8A-416B-B13B-4825E522F75F}"/>
          </ac:picMkLst>
        </pc:picChg>
      </pc:sldChg>
      <pc:sldChg chg="addSp delSp modSp add">
        <pc:chgData name="Robbin Punt" userId="d7bd8082420eef2e" providerId="LiveId" clId="{0E0A4589-0370-4AE3-AAFB-965917A8A15F}" dt="2021-09-13T09:30:26.311" v="113" actId="1076"/>
        <pc:sldMkLst>
          <pc:docMk/>
          <pc:sldMk cId="2783331097" sldId="296"/>
        </pc:sldMkLst>
        <pc:grpChg chg="del">
          <ac:chgData name="Robbin Punt" userId="d7bd8082420eef2e" providerId="LiveId" clId="{0E0A4589-0370-4AE3-AAFB-965917A8A15F}" dt="2021-09-13T09:30:23.888" v="111" actId="478"/>
          <ac:grpSpMkLst>
            <pc:docMk/>
            <pc:sldMk cId="2783331097" sldId="296"/>
            <ac:grpSpMk id="5" creationId="{60393153-77CA-4586-BF41-0D989D3BC18F}"/>
          </ac:grpSpMkLst>
        </pc:grpChg>
        <pc:picChg chg="add mod">
          <ac:chgData name="Robbin Punt" userId="d7bd8082420eef2e" providerId="LiveId" clId="{0E0A4589-0370-4AE3-AAFB-965917A8A15F}" dt="2021-09-13T09:30:26.311" v="113" actId="1076"/>
          <ac:picMkLst>
            <pc:docMk/>
            <pc:sldMk cId="2783331097" sldId="296"/>
            <ac:picMk id="8" creationId="{ADAE7911-A3D7-46F4-B146-A912396A05E1}"/>
          </ac:picMkLst>
        </pc:picChg>
      </pc:sldChg>
      <pc:sldChg chg="addSp delSp modSp add">
        <pc:chgData name="Robbin Punt" userId="d7bd8082420eef2e" providerId="LiveId" clId="{0E0A4589-0370-4AE3-AAFB-965917A8A15F}" dt="2021-09-13T09:31:11.286" v="122" actId="1076"/>
        <pc:sldMkLst>
          <pc:docMk/>
          <pc:sldMk cId="861393734" sldId="297"/>
        </pc:sldMkLst>
        <pc:picChg chg="add mod">
          <ac:chgData name="Robbin Punt" userId="d7bd8082420eef2e" providerId="LiveId" clId="{0E0A4589-0370-4AE3-AAFB-965917A8A15F}" dt="2021-09-13T09:31:11.286" v="122" actId="1076"/>
          <ac:picMkLst>
            <pc:docMk/>
            <pc:sldMk cId="861393734" sldId="297"/>
            <ac:picMk id="5" creationId="{68D3955C-8246-4C8D-BAD3-F05F2753AA78}"/>
          </ac:picMkLst>
        </pc:picChg>
        <pc:picChg chg="del">
          <ac:chgData name="Robbin Punt" userId="d7bd8082420eef2e" providerId="LiveId" clId="{0E0A4589-0370-4AE3-AAFB-965917A8A15F}" dt="2021-09-13T09:30:58.645" v="115" actId="478"/>
          <ac:picMkLst>
            <pc:docMk/>
            <pc:sldMk cId="861393734" sldId="297"/>
            <ac:picMk id="8" creationId="{ADAE7911-A3D7-46F4-B146-A912396A05E1}"/>
          </ac:picMkLst>
        </pc:picChg>
      </pc:sldChg>
      <pc:sldChg chg="addSp delSp modSp new mod modAnim">
        <pc:chgData name="Robbin Punt" userId="d7bd8082420eef2e" providerId="LiveId" clId="{0E0A4589-0370-4AE3-AAFB-965917A8A15F}" dt="2021-09-13T09:33:37.303" v="141" actId="1076"/>
        <pc:sldMkLst>
          <pc:docMk/>
          <pc:sldMk cId="642349803" sldId="298"/>
        </pc:sldMkLst>
        <pc:spChg chg="del">
          <ac:chgData name="Robbin Punt" userId="d7bd8082420eef2e" providerId="LiveId" clId="{0E0A4589-0370-4AE3-AAFB-965917A8A15F}" dt="2021-09-13T09:31:29.604" v="124" actId="478"/>
          <ac:spMkLst>
            <pc:docMk/>
            <pc:sldMk cId="642349803" sldId="298"/>
            <ac:spMk id="2" creationId="{373CAEE3-0388-4938-851A-4C77F8D3CB9F}"/>
          </ac:spMkLst>
        </pc:spChg>
        <pc:spChg chg="add mod">
          <ac:chgData name="Robbin Punt" userId="d7bd8082420eef2e" providerId="LiveId" clId="{0E0A4589-0370-4AE3-AAFB-965917A8A15F}" dt="2021-09-13T09:31:45.083" v="125"/>
          <ac:spMkLst>
            <pc:docMk/>
            <pc:sldMk cId="642349803" sldId="298"/>
            <ac:spMk id="3" creationId="{BDFA53F8-830E-415B-B6F7-3D817BE410CE}"/>
          </ac:spMkLst>
        </pc:spChg>
        <pc:spChg chg="add mod">
          <ac:chgData name="Robbin Punt" userId="d7bd8082420eef2e" providerId="LiveId" clId="{0E0A4589-0370-4AE3-AAFB-965917A8A15F}" dt="2021-09-13T09:31:45.083" v="125"/>
          <ac:spMkLst>
            <pc:docMk/>
            <pc:sldMk cId="642349803" sldId="298"/>
            <ac:spMk id="4" creationId="{2483B9E4-3757-4ED3-ACBC-E22FD8C5DDBD}"/>
          </ac:spMkLst>
        </pc:spChg>
        <pc:spChg chg="add mod">
          <ac:chgData name="Robbin Punt" userId="d7bd8082420eef2e" providerId="LiveId" clId="{0E0A4589-0370-4AE3-AAFB-965917A8A15F}" dt="2021-09-13T09:33:37.303" v="141" actId="1076"/>
          <ac:spMkLst>
            <pc:docMk/>
            <pc:sldMk cId="642349803" sldId="298"/>
            <ac:spMk id="5" creationId="{590A5F9B-293E-4ADA-A587-F20F8196EC35}"/>
          </ac:spMkLst>
        </pc:spChg>
        <pc:spChg chg="add mod">
          <ac:chgData name="Robbin Punt" userId="d7bd8082420eef2e" providerId="LiveId" clId="{0E0A4589-0370-4AE3-AAFB-965917A8A15F}" dt="2021-09-13T09:33:37.303" v="141" actId="1076"/>
          <ac:spMkLst>
            <pc:docMk/>
            <pc:sldMk cId="642349803" sldId="298"/>
            <ac:spMk id="6" creationId="{39A94A71-819E-443C-9E8A-EDA428DD35EF}"/>
          </ac:spMkLst>
        </pc:spChg>
      </pc:sldChg>
      <pc:sldChg chg="addSp delSp modSp new mod">
        <pc:chgData name="Robbin Punt" userId="d7bd8082420eef2e" providerId="LiveId" clId="{0E0A4589-0370-4AE3-AAFB-965917A8A15F}" dt="2021-09-13T09:33:23.036" v="134"/>
        <pc:sldMkLst>
          <pc:docMk/>
          <pc:sldMk cId="846068443" sldId="299"/>
        </pc:sldMkLst>
        <pc:spChg chg="del">
          <ac:chgData name="Robbin Punt" userId="d7bd8082420eef2e" providerId="LiveId" clId="{0E0A4589-0370-4AE3-AAFB-965917A8A15F}" dt="2021-09-13T09:33:22.802" v="133" actId="478"/>
          <ac:spMkLst>
            <pc:docMk/>
            <pc:sldMk cId="846068443" sldId="299"/>
            <ac:spMk id="2" creationId="{ADA518E2-7E8E-4C11-81E1-3AB146567E53}"/>
          </ac:spMkLst>
        </pc:spChg>
        <pc:spChg chg="add del mod">
          <ac:chgData name="Robbin Punt" userId="d7bd8082420eef2e" providerId="LiveId" clId="{0E0A4589-0370-4AE3-AAFB-965917A8A15F}" dt="2021-09-13T09:33:14.445" v="132"/>
          <ac:spMkLst>
            <pc:docMk/>
            <pc:sldMk cId="846068443" sldId="299"/>
            <ac:spMk id="3" creationId="{0A180EB8-0D98-41D1-B6EB-D8C6B4146F7E}"/>
          </ac:spMkLst>
        </pc:spChg>
        <pc:spChg chg="add del mod">
          <ac:chgData name="Robbin Punt" userId="d7bd8082420eef2e" providerId="LiveId" clId="{0E0A4589-0370-4AE3-AAFB-965917A8A15F}" dt="2021-09-13T09:33:14.445" v="132"/>
          <ac:spMkLst>
            <pc:docMk/>
            <pc:sldMk cId="846068443" sldId="299"/>
            <ac:spMk id="4" creationId="{883DF393-37DC-412F-B335-3B4330C95CF2}"/>
          </ac:spMkLst>
        </pc:spChg>
        <pc:spChg chg="add del mod">
          <ac:chgData name="Robbin Punt" userId="d7bd8082420eef2e" providerId="LiveId" clId="{0E0A4589-0370-4AE3-AAFB-965917A8A15F}" dt="2021-09-13T09:33:14.445" v="132"/>
          <ac:spMkLst>
            <pc:docMk/>
            <pc:sldMk cId="846068443" sldId="299"/>
            <ac:spMk id="5" creationId="{6B945295-1FF4-4018-9D14-98058133EB5B}"/>
          </ac:spMkLst>
        </pc:spChg>
        <pc:spChg chg="add del mod">
          <ac:chgData name="Robbin Punt" userId="d7bd8082420eef2e" providerId="LiveId" clId="{0E0A4589-0370-4AE3-AAFB-965917A8A15F}" dt="2021-09-13T09:33:14.445" v="132"/>
          <ac:spMkLst>
            <pc:docMk/>
            <pc:sldMk cId="846068443" sldId="299"/>
            <ac:spMk id="7" creationId="{96BBAC70-5505-46AA-BF73-FD7BE2BF58B5}"/>
          </ac:spMkLst>
        </pc:spChg>
        <pc:spChg chg="add mod">
          <ac:chgData name="Robbin Punt" userId="d7bd8082420eef2e" providerId="LiveId" clId="{0E0A4589-0370-4AE3-AAFB-965917A8A15F}" dt="2021-09-13T09:33:23.036" v="134"/>
          <ac:spMkLst>
            <pc:docMk/>
            <pc:sldMk cId="846068443" sldId="299"/>
            <ac:spMk id="8" creationId="{D6BA0102-9B68-40D8-9DBC-449B59325663}"/>
          </ac:spMkLst>
        </pc:spChg>
        <pc:spChg chg="add mod">
          <ac:chgData name="Robbin Punt" userId="d7bd8082420eef2e" providerId="LiveId" clId="{0E0A4589-0370-4AE3-AAFB-965917A8A15F}" dt="2021-09-13T09:33:23.036" v="134"/>
          <ac:spMkLst>
            <pc:docMk/>
            <pc:sldMk cId="846068443" sldId="299"/>
            <ac:spMk id="9" creationId="{61F51C0B-3D75-4830-BB7B-29D76B875E13}"/>
          </ac:spMkLst>
        </pc:spChg>
        <pc:spChg chg="add mod">
          <ac:chgData name="Robbin Punt" userId="d7bd8082420eef2e" providerId="LiveId" clId="{0E0A4589-0370-4AE3-AAFB-965917A8A15F}" dt="2021-09-13T09:33:23.036" v="134"/>
          <ac:spMkLst>
            <pc:docMk/>
            <pc:sldMk cId="846068443" sldId="299"/>
            <ac:spMk id="12" creationId="{83F963E8-0362-41B1-B9F6-365E362EE49B}"/>
          </ac:spMkLst>
        </pc:spChg>
        <pc:picChg chg="add del mod">
          <ac:chgData name="Robbin Punt" userId="d7bd8082420eef2e" providerId="LiveId" clId="{0E0A4589-0370-4AE3-AAFB-965917A8A15F}" dt="2021-09-13T09:33:14.445" v="132"/>
          <ac:picMkLst>
            <pc:docMk/>
            <pc:sldMk cId="846068443" sldId="299"/>
            <ac:picMk id="6" creationId="{0B639FDD-8147-4729-9912-F3328569E9C3}"/>
          </ac:picMkLst>
        </pc:picChg>
        <pc:picChg chg="add mod">
          <ac:chgData name="Robbin Punt" userId="d7bd8082420eef2e" providerId="LiveId" clId="{0E0A4589-0370-4AE3-AAFB-965917A8A15F}" dt="2021-09-13T09:33:23.036" v="134"/>
          <ac:picMkLst>
            <pc:docMk/>
            <pc:sldMk cId="846068443" sldId="299"/>
            <ac:picMk id="10" creationId="{DDCF80D9-50E7-4759-8738-E4776A8CF67D}"/>
          </ac:picMkLst>
        </pc:picChg>
        <pc:picChg chg="add mod">
          <ac:chgData name="Robbin Punt" userId="d7bd8082420eef2e" providerId="LiveId" clId="{0E0A4589-0370-4AE3-AAFB-965917A8A15F}" dt="2021-09-13T09:33:23.036" v="134"/>
          <ac:picMkLst>
            <pc:docMk/>
            <pc:sldMk cId="846068443" sldId="299"/>
            <ac:picMk id="11" creationId="{3FF2E222-08BE-41FC-8BBC-437E4E6509A4}"/>
          </ac:picMkLst>
        </pc:picChg>
      </pc:sldChg>
    </pc:docChg>
  </pc:docChgLst>
  <pc:docChgLst>
    <pc:chgData name="Robbin Punt" userId="S::r.punt@helicon.nl::4dbedd3f-3c86-434e-a643-478502d46e0c" providerId="AD" clId="Web-{F2624797-6057-00BF-9B68-64CC4D9631B7}"/>
    <pc:docChg chg="modSld">
      <pc:chgData name="Robbin Punt" userId="S::r.punt@helicon.nl::4dbedd3f-3c86-434e-a643-478502d46e0c" providerId="AD" clId="Web-{F2624797-6057-00BF-9B68-64CC4D9631B7}" dt="2021-09-14T09:04:04.584" v="1" actId="1076"/>
      <pc:docMkLst>
        <pc:docMk/>
      </pc:docMkLst>
      <pc:sldChg chg="modSp">
        <pc:chgData name="Robbin Punt" userId="S::r.punt@helicon.nl::4dbedd3f-3c86-434e-a643-478502d46e0c" providerId="AD" clId="Web-{F2624797-6057-00BF-9B68-64CC4D9631B7}" dt="2021-09-14T09:04:04.584" v="1" actId="1076"/>
        <pc:sldMkLst>
          <pc:docMk/>
          <pc:sldMk cId="861393734" sldId="297"/>
        </pc:sldMkLst>
        <pc:picChg chg="mod">
          <ac:chgData name="Robbin Punt" userId="S::r.punt@helicon.nl::4dbedd3f-3c86-434e-a643-478502d46e0c" providerId="AD" clId="Web-{F2624797-6057-00BF-9B68-64CC4D9631B7}" dt="2021-09-14T09:04:04.584" v="1" actId="1076"/>
          <ac:picMkLst>
            <pc:docMk/>
            <pc:sldMk cId="861393734" sldId="297"/>
            <ac:picMk id="5" creationId="{68D3955C-8246-4C8D-BAD3-F05F2753AA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CC551-568B-4BF3-A74F-82921C5F0FE2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0900-86B0-4974-AD79-8AB47D97E7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13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dlet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tilburg.nl/stad-bestuur/bestuur/bestuurlijke-informatie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hyperlink" Target="https://programmabegroting-2018.tilburg.nl/p3196/leefbaarheid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tilburg.nl/actueel/nieuws/item/nieuwe-coalitie-presenteert-bestuursakkoord-1/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Belangrijke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onderwerpen in deelvragen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Voorbereiding bezoek gebied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Topiclijst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Doelgroep analyse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Stakeholdersanalyse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9484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Onderzoeksopzet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60393153-77CA-4586-BF41-0D989D3BC18F}"/>
              </a:ext>
            </a:extLst>
          </p:cNvPr>
          <p:cNvGrpSpPr/>
          <p:nvPr/>
        </p:nvGrpSpPr>
        <p:grpSpPr>
          <a:xfrm>
            <a:off x="2182691" y="1426634"/>
            <a:ext cx="7826618" cy="4625518"/>
            <a:chOff x="3056406" y="151792"/>
            <a:chExt cx="8989331" cy="5831395"/>
          </a:xfrm>
        </p:grpSpPr>
        <p:pic>
          <p:nvPicPr>
            <p:cNvPr id="6" name="Picture 2" descr="Afbeeldingsresultaat voor interface stakeholders">
              <a:extLst>
                <a:ext uri="{FF2B5EF4-FFF2-40B4-BE49-F238E27FC236}">
                  <a16:creationId xmlns:a16="http://schemas.microsoft.com/office/drawing/2014/main" id="{3D990EE0-BA8A-416B-B13B-4825E522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321862"/>
              <a:ext cx="8711987" cy="5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C6A81B7-331A-48BC-9B3C-60AF6923B8CA}"/>
                </a:ext>
              </a:extLst>
            </p:cNvPr>
            <p:cNvSpPr/>
            <p:nvPr/>
          </p:nvSpPr>
          <p:spPr>
            <a:xfrm>
              <a:off x="3056406" y="151792"/>
              <a:ext cx="3134844" cy="1181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329979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  <p:pic>
        <p:nvPicPr>
          <p:cNvPr id="5" name="Picture 2" descr="Afbeeldingsresultaat voor stakeholdersanalyse">
            <a:extLst>
              <a:ext uri="{FF2B5EF4-FFF2-40B4-BE49-F238E27FC236}">
                <a16:creationId xmlns:a16="http://schemas.microsoft.com/office/drawing/2014/main" id="{68D3955C-8246-4C8D-BAD3-F05F2753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42" y="603681"/>
            <a:ext cx="6447709" cy="51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9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DFA53F8-830E-415B-B6F7-3D817BE410CE}"/>
              </a:ext>
            </a:extLst>
          </p:cNvPr>
          <p:cNvSpPr txBox="1">
            <a:spLocks/>
          </p:cNvSpPr>
          <p:nvPr/>
        </p:nvSpPr>
        <p:spPr>
          <a:xfrm>
            <a:off x="1524000" y="379413"/>
            <a:ext cx="9144000" cy="992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/>
              <a:t>Voor wie en met wie?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483B9E4-3757-4ED3-ACBC-E22FD8C5DDBD}"/>
              </a:ext>
            </a:extLst>
          </p:cNvPr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/>
              <a:t>Opdracht: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0A5F9B-293E-4ADA-A587-F20F8196EC35}"/>
              </a:ext>
            </a:extLst>
          </p:cNvPr>
          <p:cNvSpPr txBox="1"/>
          <p:nvPr/>
        </p:nvSpPr>
        <p:spPr>
          <a:xfrm>
            <a:off x="1054656" y="2316480"/>
            <a:ext cx="10939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In kaart brengen van doelgroep o.b.v. Facebook profiel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Demografisch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Psychografisch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Geografisch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A94A71-819E-443C-9E8A-EDA428DD35EF}"/>
              </a:ext>
            </a:extLst>
          </p:cNvPr>
          <p:cNvSpPr txBox="1"/>
          <p:nvPr/>
        </p:nvSpPr>
        <p:spPr>
          <a:xfrm>
            <a:off x="1054656" y="4183973"/>
            <a:ext cx="10939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cs typeface="Arial" pitchFamily="34" charset="0"/>
              </a:rPr>
              <a:t>In kaart brengen van stakeholders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cs typeface="Arial" pitchFamily="34" charset="0"/>
              </a:rPr>
              <a:t>Interne en externe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cs typeface="Arial" pitchFamily="34" charset="0"/>
              </a:rPr>
              <a:t>Belang en invloed van de stakeholders</a:t>
            </a:r>
          </a:p>
        </p:txBody>
      </p:sp>
    </p:spTree>
    <p:extLst>
      <p:ext uri="{BB962C8B-B14F-4D97-AF65-F5344CB8AC3E}">
        <p14:creationId xmlns:p14="http://schemas.microsoft.com/office/powerpoint/2010/main" val="6423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6BA0102-9B68-40D8-9DBC-449B59325663}"/>
              </a:ext>
            </a:extLst>
          </p:cNvPr>
          <p:cNvSpPr txBox="1">
            <a:spLocks/>
          </p:cNvSpPr>
          <p:nvPr/>
        </p:nvSpPr>
        <p:spPr>
          <a:xfrm>
            <a:off x="1524000" y="379413"/>
            <a:ext cx="9144000" cy="992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/>
              <a:t>Voor wie en met wie?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1F51C0B-3D75-4830-BB7B-29D76B875E13}"/>
              </a:ext>
            </a:extLst>
          </p:cNvPr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/>
              <a:t>Opdracht: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DCF80D9-50E7-4759-8738-E4776A8C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22" y="2229399"/>
            <a:ext cx="7190286" cy="3866869"/>
          </a:xfrm>
          <a:prstGeom prst="rect">
            <a:avLst/>
          </a:prstGeom>
        </p:spPr>
      </p:pic>
      <p:pic>
        <p:nvPicPr>
          <p:cNvPr id="11" name="Picture 2" descr="Gerelateerde afbeelding">
            <a:extLst>
              <a:ext uri="{FF2B5EF4-FFF2-40B4-BE49-F238E27FC236}">
                <a16:creationId xmlns:a16="http://schemas.microsoft.com/office/drawing/2014/main" id="{3FF2E222-08BE-41FC-8BBC-437E4E65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1" y="2121820"/>
            <a:ext cx="2194131" cy="16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3F963E8-0362-41B1-B9F6-365E362EE49B}"/>
              </a:ext>
            </a:extLst>
          </p:cNvPr>
          <p:cNvSpPr txBox="1"/>
          <p:nvPr/>
        </p:nvSpPr>
        <p:spPr>
          <a:xfrm>
            <a:off x="824991" y="3981379"/>
            <a:ext cx="21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hlinkClick r:id="rId4"/>
              </a:rPr>
              <a:t>www.padlet.com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06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" y="0"/>
            <a:ext cx="1889066" cy="6858000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78699" y="882800"/>
            <a:ext cx="392644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>
                <a:ea typeface="Calibri" pitchFamily="34" charset="0"/>
                <a:cs typeface="Arial" charset="0"/>
              </a:rPr>
              <a:t>Je kunt informatie verzamelen en verwerken.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Je kunt theorie gebruiken als onderbouwing van je advies.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Je kunt innovatieve voorbeelden vinden en in eigen woorden beschrijven die aansluiten bij jullie hoofdvraag.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79704" y="2168518"/>
            <a:ext cx="3932043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Een verslag met daarin uitgewerkte thema’s die belangrijk zijn voor de theoretische onderbouwing van het advies en minimaal 1 innovatief voorbeeld dat aansluit bij jullie hoofdvraag.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82425" y="3377272"/>
            <a:ext cx="3932043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err="1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</a:t>
            </a:r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Lees de casus.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Bepaal welke thema’s daarbij horen vanuit je specialisatie.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Binnen je eigen specialisatie krijg je via de expertlessen input over een aantal thema's. Je werkt voor je eigen specialisatie minimaal 3 thema’s uit die aansluiten bij de casus en hoofdvraag.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Onderzoek en beschrijf welke ambities de gemeente Tilburg heeft op deze thema’s.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Zoek betrouwbare bronnen en lees de voorgestelde bronnen.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Werk elk thema uit met de verzamelde theorie, zodat het uiteindelijk kan dienen als onderbouwing voor je advies.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Beschrijf per thema waarom het belangrijk is voor een leefbare stad.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59807" y="979065"/>
            <a:ext cx="350043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>
                <a:ea typeface="Calibri" pitchFamily="34" charset="0"/>
                <a:cs typeface="Arial" charset="0"/>
              </a:rPr>
              <a:t>		</a:t>
            </a:r>
            <a:endParaRPr lang="nl-NL" sz="1100" b="1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Deze opdracht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Plaats je product in Teams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Deadline = 26-9-2021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59807" y="2664025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Bijeenkomsten specialisatie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Bezoek van de Gemeente 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66623" y="3578563"/>
            <a:ext cx="350043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  <a:hlinkClick r:id="rId3"/>
              </a:rPr>
              <a:t>Bestuurlijke informatie gemeente Tilburg</a:t>
            </a:r>
            <a:endParaRPr lang="nl-NL" sz="120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  <a:hlinkClick r:id="rId4"/>
              </a:rPr>
              <a:t>Nieuwe coalitie gemeente Tilburg presenteert bestuursakkoord </a:t>
            </a:r>
            <a:endParaRPr lang="nl-NL" sz="120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  <a:hlinkClick r:id="rId5"/>
              </a:rPr>
              <a:t>Begroting leefbaarheid gemeente Tilburg</a:t>
            </a:r>
            <a:endParaRPr lang="nl-NL" sz="1200">
              <a:ea typeface="Calibri" pitchFamily="34" charset="0"/>
              <a:cs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889067" y="6574466"/>
            <a:ext cx="7884108" cy="290796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532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>
                <a:latin typeface="Calibri" pitchFamily="34" charset="0"/>
              </a:rPr>
              <a:t>2122 LBS LA2 Theoretisch kader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2076590" y="733385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0105" y="2002504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3206" y="3321693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2976" y="765553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4666" y="3609962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6608820" y="2622914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E774A-D527-49D0-A860-C95B4595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Lesdoel</a:t>
            </a:r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339EA19-9E0C-40FA-AF63-20FF3F0873C7}"/>
              </a:ext>
            </a:extLst>
          </p:cNvPr>
          <p:cNvSpPr txBox="1">
            <a:spLocks/>
          </p:cNvSpPr>
          <p:nvPr/>
        </p:nvSpPr>
        <p:spPr>
          <a:xfrm>
            <a:off x="1475656" y="2137785"/>
            <a:ext cx="9279030" cy="3233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Aan het einde van deze les kun je:</a:t>
            </a:r>
          </a:p>
          <a:p>
            <a:r>
              <a:rPr lang="nl-NL"/>
              <a:t>Aangeven wat de kenmerken zijn van jullie doelgroep</a:t>
            </a:r>
          </a:p>
          <a:p>
            <a:r>
              <a:rPr lang="nl-NL"/>
              <a:t>Aangeven wie de belangrijkste stakeholders zijn</a:t>
            </a:r>
          </a:p>
        </p:txBody>
      </p:sp>
    </p:spTree>
    <p:extLst>
      <p:ext uri="{BB962C8B-B14F-4D97-AF65-F5344CB8AC3E}">
        <p14:creationId xmlns:p14="http://schemas.microsoft.com/office/powerpoint/2010/main" val="24492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91CFF8-EA7A-41BB-9774-0AB3C1BA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723538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Onderwerpen</a:t>
            </a:r>
            <a:r>
              <a:rPr lang="en-US"/>
              <a:t> </a:t>
            </a:r>
            <a:r>
              <a:rPr lang="en-US" err="1"/>
              <a:t>deelvragen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DD13DB-F61E-43D4-B5DF-271D13F81392}"/>
              </a:ext>
            </a:extLst>
          </p:cNvPr>
          <p:cNvSpPr txBox="1"/>
          <p:nvPr/>
        </p:nvSpPr>
        <p:spPr>
          <a:xfrm>
            <a:off x="2072518" y="2537555"/>
            <a:ext cx="8043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Ons advies in opbouw deelvragen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endParaRPr lang="nl-NL" sz="2400" b="0" i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Wat is de huidige situatie?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  <a:latin typeface="Segoe UI" panose="020B0502040204020203" pitchFamily="34" charset="0"/>
              </a:rPr>
              <a:t>Ee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n vraag rondom de theorie binnen de specialisatie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  <a:latin typeface="Segoe UI" panose="020B0502040204020203" pitchFamily="34" charset="0"/>
              </a:rPr>
              <a:t>E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en vraag rondom het veldonderzoek (fieldresearch)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  <a:latin typeface="Segoe UI" panose="020B0502040204020203" pitchFamily="34" charset="0"/>
              </a:rPr>
              <a:t>E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en vraag rondom de gewenste situatie </a:t>
            </a:r>
          </a:p>
          <a:p>
            <a:endParaRPr lang="nl-NL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2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5FC0F8-CD76-49F2-A2D9-9AECBC8E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4794"/>
            <a:ext cx="7614687" cy="10252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err="1"/>
              <a:t>Bezoek</a:t>
            </a:r>
            <a:r>
              <a:rPr lang="en-US" sz="5400"/>
              <a:t> </a:t>
            </a:r>
            <a:r>
              <a:rPr lang="en-US" sz="5400" err="1"/>
              <a:t>gebied</a:t>
            </a:r>
            <a:endParaRPr lang="en-US" sz="540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A088D92A-6C3F-48D9-9270-3D4746BF2E48}"/>
              </a:ext>
            </a:extLst>
          </p:cNvPr>
          <p:cNvSpPr txBox="1">
            <a:spLocks/>
          </p:cNvSpPr>
          <p:nvPr/>
        </p:nvSpPr>
        <p:spPr>
          <a:xfrm>
            <a:off x="640080" y="2892538"/>
            <a:ext cx="7136514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Ga </a:t>
            </a:r>
            <a:r>
              <a:rPr lang="en-US" sz="2200" err="1"/>
              <a:t>voorbereid</a:t>
            </a:r>
            <a:r>
              <a:rPr lang="en-US" sz="2200"/>
              <a:t> op pad</a:t>
            </a:r>
          </a:p>
          <a:p>
            <a:r>
              <a:rPr lang="en-US" sz="2200"/>
              <a:t>Maak </a:t>
            </a:r>
            <a:r>
              <a:rPr lang="en-US" sz="2200" err="1"/>
              <a:t>foto’s</a:t>
            </a:r>
            <a:r>
              <a:rPr lang="en-US" sz="2200"/>
              <a:t> (Pecha Kucha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adviesrapport</a:t>
            </a:r>
            <a:r>
              <a:rPr lang="en-US" sz="2200"/>
              <a:t>) </a:t>
            </a:r>
          </a:p>
          <a:p>
            <a:r>
              <a:rPr lang="en-US" sz="2200"/>
              <a:t>Wat ga je </a:t>
            </a:r>
            <a:r>
              <a:rPr lang="en-US" sz="2200" err="1"/>
              <a:t>verzamelen</a:t>
            </a:r>
            <a:r>
              <a:rPr lang="en-US" sz="2200"/>
              <a:t>? </a:t>
            </a:r>
            <a:r>
              <a:rPr lang="en-US" sz="2200" err="1"/>
              <a:t>Waar</a:t>
            </a:r>
            <a:r>
              <a:rPr lang="en-US" sz="2200"/>
              <a:t> ga je op </a:t>
            </a:r>
            <a:r>
              <a:rPr lang="en-US" sz="2200" err="1"/>
              <a:t>letten</a:t>
            </a:r>
            <a:r>
              <a:rPr lang="en-US" sz="2200"/>
              <a:t>?</a:t>
            </a:r>
          </a:p>
          <a:p>
            <a:r>
              <a:rPr lang="en-US" sz="2200" err="1"/>
              <a:t>Welke</a:t>
            </a:r>
            <a:r>
              <a:rPr lang="en-US" sz="2200"/>
              <a:t> </a:t>
            </a:r>
            <a:r>
              <a:rPr lang="en-US" sz="2200" err="1"/>
              <a:t>doelgroep</a:t>
            </a:r>
            <a:r>
              <a:rPr lang="en-US" sz="2200"/>
              <a:t> </a:t>
            </a:r>
            <a:r>
              <a:rPr lang="en-US" sz="2200" err="1"/>
              <a:t>woont</a:t>
            </a:r>
            <a:r>
              <a:rPr lang="en-US" sz="2200"/>
              <a:t> in </a:t>
            </a:r>
            <a:r>
              <a:rPr lang="en-US" sz="2200" err="1"/>
              <a:t>dit</a:t>
            </a:r>
            <a:r>
              <a:rPr lang="en-US" sz="2200"/>
              <a:t> </a:t>
            </a:r>
            <a:r>
              <a:rPr lang="en-US" sz="2200" err="1"/>
              <a:t>gebied</a:t>
            </a:r>
            <a:r>
              <a:rPr lang="en-US" sz="2200"/>
              <a:t>? </a:t>
            </a:r>
          </a:p>
          <a:p>
            <a:r>
              <a:rPr lang="en-US" sz="2200" err="1"/>
              <a:t>Welke</a:t>
            </a:r>
            <a:r>
              <a:rPr lang="en-US" sz="2200"/>
              <a:t> stakeholders </a:t>
            </a:r>
            <a:r>
              <a:rPr lang="en-US" sz="2200" err="1"/>
              <a:t>zijn</a:t>
            </a:r>
            <a:r>
              <a:rPr lang="en-US" sz="2200"/>
              <a:t> er? </a:t>
            </a:r>
          </a:p>
        </p:txBody>
      </p:sp>
      <p:pic>
        <p:nvPicPr>
          <p:cNvPr id="18" name="Picture 2" descr="Padvinder kostuum - Feestbazaar.nl">
            <a:extLst>
              <a:ext uri="{FF2B5EF4-FFF2-40B4-BE49-F238E27FC236}">
                <a16:creationId xmlns:a16="http://schemas.microsoft.com/office/drawing/2014/main" id="{52555823-F7EE-47DF-9637-1B95B8C8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10"/>
          <a:stretch/>
        </p:blipFill>
        <p:spPr bwMode="auto">
          <a:xfrm>
            <a:off x="6172984" y="1157423"/>
            <a:ext cx="5734424" cy="57170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wie">
            <a:extLst>
              <a:ext uri="{FF2B5EF4-FFF2-40B4-BE49-F238E27FC236}">
                <a16:creationId xmlns:a16="http://schemas.microsoft.com/office/drawing/2014/main" id="{7D6B1D61-10D7-4B98-A7ED-CDFA71E8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34614"/>
            <a:ext cx="4819837" cy="37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wie">
            <a:extLst>
              <a:ext uri="{FF2B5EF4-FFF2-40B4-BE49-F238E27FC236}">
                <a16:creationId xmlns:a16="http://schemas.microsoft.com/office/drawing/2014/main" id="{D98436FE-1B66-4C5F-B616-9DA2C6EA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0" y="2268071"/>
            <a:ext cx="3248459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8DCA8BE-2A23-44F7-8BA8-1414B660972F}"/>
              </a:ext>
            </a:extLst>
          </p:cNvPr>
          <p:cNvSpPr txBox="1">
            <a:spLocks/>
          </p:cNvSpPr>
          <p:nvPr/>
        </p:nvSpPr>
        <p:spPr bwMode="auto">
          <a:xfrm>
            <a:off x="1524000" y="5486088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400"/>
              <a:t>Doelgroep &amp; stakeholders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81485F3-21C5-4F8C-818D-DCBD08EF9834}"/>
              </a:ext>
            </a:extLst>
          </p:cNvPr>
          <p:cNvSpPr txBox="1">
            <a:spLocks/>
          </p:cNvSpPr>
          <p:nvPr/>
        </p:nvSpPr>
        <p:spPr>
          <a:xfrm>
            <a:off x="1524000" y="379413"/>
            <a:ext cx="9144000" cy="992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/>
              <a:t>Voor wie en met wie?</a:t>
            </a:r>
          </a:p>
        </p:txBody>
      </p:sp>
    </p:spTree>
    <p:extLst>
      <p:ext uri="{BB962C8B-B14F-4D97-AF65-F5344CB8AC3E}">
        <p14:creationId xmlns:p14="http://schemas.microsoft.com/office/powerpoint/2010/main" val="370751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C0640A-8DFB-4A24-A7B2-99C6064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9287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Doelgroepanalyse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C3602BC-720D-434A-B3A7-C7562A53A4F2}"/>
              </a:ext>
            </a:extLst>
          </p:cNvPr>
          <p:cNvSpPr txBox="1">
            <a:spLocks/>
          </p:cNvSpPr>
          <p:nvPr/>
        </p:nvSpPr>
        <p:spPr>
          <a:xfrm>
            <a:off x="838201" y="327268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err="1">
                <a:latin typeface="+mn-lt"/>
                <a:ea typeface="+mn-ea"/>
                <a:cs typeface="+mn-cs"/>
              </a:rPr>
              <a:t>Demografisch</a:t>
            </a:r>
            <a:endParaRPr lang="en-US" b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err="1">
                <a:latin typeface="+mn-lt"/>
                <a:ea typeface="+mn-ea"/>
                <a:cs typeface="+mn-cs"/>
              </a:rPr>
              <a:t>Psychografisch</a:t>
            </a:r>
            <a:endParaRPr lang="en-US" b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err="1">
                <a:latin typeface="+mn-lt"/>
                <a:ea typeface="+mn-ea"/>
                <a:cs typeface="+mn-cs"/>
              </a:rPr>
              <a:t>Geografisch</a:t>
            </a: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fbeeldingsresultaat voor doelgroep">
            <a:extLst>
              <a:ext uri="{FF2B5EF4-FFF2-40B4-BE49-F238E27FC236}">
                <a16:creationId xmlns:a16="http://schemas.microsoft.com/office/drawing/2014/main" id="{9A9A3096-5E0D-44D9-8C80-BC23C871B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3644" b="-4"/>
          <a:stretch/>
        </p:blipFill>
        <p:spPr bwMode="auto">
          <a:xfrm>
            <a:off x="7841595" y="2655032"/>
            <a:ext cx="3268923" cy="2793905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3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C273F0-4990-45FB-8275-D7E1355F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Doelgroepanalyse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62F730-6A91-4935-8522-108992F9A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5897963" y="486316"/>
            <a:ext cx="4791332" cy="58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  <p:pic>
        <p:nvPicPr>
          <p:cNvPr id="8" name="Picture 2" descr="Afbeeldingsresultaat voor interface stakeholders">
            <a:extLst>
              <a:ext uri="{FF2B5EF4-FFF2-40B4-BE49-F238E27FC236}">
                <a16:creationId xmlns:a16="http://schemas.microsoft.com/office/drawing/2014/main" id="{ADAE7911-A3D7-46F4-B146-A912396A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37" y="667327"/>
            <a:ext cx="5613400" cy="5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3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A0BDA9-DACF-4F0F-B8F3-50177A9F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38" y="1313234"/>
            <a:ext cx="7524433" cy="456378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4125553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Breedbeeld</PresentationFormat>
  <Paragraphs>93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Kantoorthema</vt:lpstr>
      <vt:lpstr>PowerPoint-presentatie</vt:lpstr>
      <vt:lpstr>Lesdoel</vt:lpstr>
      <vt:lpstr>Onderwerpen deelvragen</vt:lpstr>
      <vt:lpstr>Bezoek gebied</vt:lpstr>
      <vt:lpstr>PowerPoint-presentatie</vt:lpstr>
      <vt:lpstr>Doelgroepanalyse</vt:lpstr>
      <vt:lpstr>Doelgroepanalyse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Robbin Punt</cp:lastModifiedBy>
  <cp:revision>2</cp:revision>
  <dcterms:created xsi:type="dcterms:W3CDTF">2021-07-07T07:37:45Z</dcterms:created>
  <dcterms:modified xsi:type="dcterms:W3CDTF">2021-09-14T11:21:59Z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